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Lst>
  <p:notesMasterIdLst>
    <p:notesMasterId r:id="rId39"/>
  </p:notesMasterIdLst>
  <p:sldIdLst>
    <p:sldId id="259" r:id="rId20"/>
    <p:sldId id="281" r:id="rId21"/>
    <p:sldId id="282" r:id="rId22"/>
    <p:sldId id="261" r:id="rId23"/>
    <p:sldId id="263" r:id="rId24"/>
    <p:sldId id="265" r:id="rId25"/>
    <p:sldId id="266" r:id="rId26"/>
    <p:sldId id="267" r:id="rId27"/>
    <p:sldId id="280" r:id="rId28"/>
    <p:sldId id="268" r:id="rId29"/>
    <p:sldId id="269" r:id="rId30"/>
    <p:sldId id="285" r:id="rId31"/>
    <p:sldId id="283" r:id="rId32"/>
    <p:sldId id="270" r:id="rId33"/>
    <p:sldId id="271" r:id="rId34"/>
    <p:sldId id="276" r:id="rId35"/>
    <p:sldId id="277" r:id="rId36"/>
    <p:sldId id="278"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4D485-60BC-4A90-945F-B5E3ACEFDEE1}" type="datetimeFigureOut">
              <a:rPr lang="en-US" smtClean="0"/>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FB72E-2940-4EAA-94FD-0770997D562C}" type="slidenum">
              <a:rPr lang="en-US" smtClean="0"/>
              <a:t>‹#›</a:t>
            </a:fld>
            <a:endParaRPr lang="en-US"/>
          </a:p>
        </p:txBody>
      </p:sp>
    </p:spTree>
    <p:extLst>
      <p:ext uri="{BB962C8B-B14F-4D97-AF65-F5344CB8AC3E}">
        <p14:creationId xmlns:p14="http://schemas.microsoft.com/office/powerpoint/2010/main" val="268557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36698042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532425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1824308703"/>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285789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4450523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0254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56783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775789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6621487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933960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3770892812"/>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03754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27720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07678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329051922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60169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497477378"/>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502654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220235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202634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490912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887535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40636665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97265818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712758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232041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398936444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896337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31233582"/>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03881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5347874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351112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992487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06404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5473615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2383581070"/>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96042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8511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469979386"/>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99184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9803900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92532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2346284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18085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46083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2602616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517671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718920574"/>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66243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308716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179534079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668003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493426878"/>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369587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936467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77373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952955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2654432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222013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2067627878"/>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577994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023393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65167944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445919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478293553"/>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792941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46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448900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118868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141471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7535176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61385142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323499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991345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408194748"/>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52780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64255060"/>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1824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6490583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2360523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136385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830395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705081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301318314"/>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547452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3292213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066419304"/>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251993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12289932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2351910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4266176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872144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019962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874075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350614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1622228858"/>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046900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649478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4287186886"/>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6560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7716170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57903886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751757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072461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489427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098229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991782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4103233113"/>
      </p:ext>
    </p:extLst>
  </p:cSld>
  <p:clrMapOvr>
    <a:overrideClrMapping bg1="dk1" tx1="lt1" bg2="dk2" tx2="lt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8776861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962836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7018477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9264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86242262"/>
      </p:ext>
    </p:extLst>
  </p:cSld>
  <p:clrMapOvr>
    <a:overrideClrMapping bg1="dk1" tx1="lt1" bg2="dk2" tx2="lt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129995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914557100"/>
      </p:ext>
    </p:extLst>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86462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069782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016284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180977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956007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155294005"/>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467917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13299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97283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14817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61685095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8427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718431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68665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27103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12496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3011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6489223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247234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416431691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56330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887930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18888642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84852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52216717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973891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157652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43582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03515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08835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5970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87315664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352805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03333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15049818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77163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5851563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562669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8935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98626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034818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56348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543757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7760037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47165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47499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75969656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836755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789785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5861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345372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41153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8415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69829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284331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239370881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6309213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369468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34861887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116828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0647231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755971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155482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62380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545094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988328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25545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91053141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783328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0921975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192317725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4252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644869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996144403"/>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34177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166046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53812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0193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2536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669639587"/>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478003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846396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3/11/2014</a:t>
            </a:r>
            <a:endParaRP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Copyrighted Material </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3C3718-3F50-49F2-9003-EF1D254BB6CF}" type="slidenum">
              <a:rPr/>
              <a:pPr/>
              <a:t>‹#›</a:t>
            </a:fld>
            <a:endParaRPr dirty="0"/>
          </a:p>
        </p:txBody>
      </p:sp>
    </p:spTree>
    <p:extLst>
      <p:ext uri="{BB962C8B-B14F-4D97-AF65-F5344CB8AC3E}">
        <p14:creationId xmlns:p14="http://schemas.microsoft.com/office/powerpoint/2010/main" val="2107818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3483078378"/>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855683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7313260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75368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9" name="Slide Number Placeholder 8"/>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95033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405789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4" name="Slide Number Placeholder 3"/>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946840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1993757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solidFill>
                  <a:srgbClr val="F4E7ED"/>
                </a:solidFill>
              </a:rPr>
              <a:t>3/11/2014</a:t>
            </a:r>
            <a:endParaRPr lang="en-US" dirty="0">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Copyrighted Material </a:t>
            </a:r>
            <a:endParaRPr lang="en-US" dirty="0">
              <a:solidFill>
                <a:srgbClr val="F4E7ED"/>
              </a:solidFill>
            </a:endParaRPr>
          </a:p>
        </p:txBody>
      </p:sp>
      <p:sp>
        <p:nvSpPr>
          <p:cNvPr id="7" name="Slide Number Placeholder 6"/>
          <p:cNvSpPr>
            <a:spLocks noGrp="1"/>
          </p:cNvSpPr>
          <p:nvPr>
            <p:ph type="sldNum" sz="quarter" idx="12"/>
          </p:nvPr>
        </p:nvSpPr>
        <p:spPr/>
        <p:txBody>
          <a:bodyPr/>
          <a:lstStyle>
            <a:extLst/>
          </a:lstStyle>
          <a:p>
            <a:fld id="{CE3C3718-3F50-49F2-9003-EF1D254BB6CF}" type="slidenum">
              <a:rPr lang="en-US" smtClean="0">
                <a:solidFill>
                  <a:srgbClr val="F4E7ED"/>
                </a:solidFill>
              </a:rPr>
              <a:pPr/>
              <a:t>‹#›</a:t>
            </a:fld>
            <a:endParaRPr lang="en-US" dirty="0">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2318820902"/>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p:txBody>
          <a:bodyPr/>
          <a:lstStyle>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88453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solidFill>
                  <a:srgbClr val="B13F9A"/>
                </a:solidFill>
              </a:rPr>
              <a:t>3/11/2014</a:t>
            </a:r>
            <a:endParaRPr lang="en-US" dirty="0">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Copyrighted Material </a:t>
            </a:r>
            <a:endParaRPr lang="en-US" dirty="0">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82212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7070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7821238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714221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03249950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92453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6867872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5147253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929882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3613721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0787045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58076123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177850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924160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446853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9121252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12222240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31236350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4738465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solidFill>
                  <a:srgbClr val="B13F9A"/>
                </a:solidFill>
              </a:rPr>
              <a:t>3/11/2014</a:t>
            </a:r>
            <a:endParaRPr lang="en-US" dirty="0">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Copyrighted Material </a:t>
            </a:r>
            <a:endParaRPr lang="en-US" dirty="0">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3C3718-3F50-49F2-9003-EF1D254BB6CF}" type="slidenum">
              <a:rPr lang="en-US" smtClean="0">
                <a:solidFill>
                  <a:srgbClr val="B13F9A"/>
                </a:solidFill>
              </a:rPr>
              <a:pPr/>
              <a:t>‹#›</a:t>
            </a:fld>
            <a:endParaRPr lang="en-US" dirty="0">
              <a:solidFill>
                <a:srgbClr val="B13F9A"/>
              </a:solidFill>
            </a:endParaRPr>
          </a:p>
        </p:txBody>
      </p:sp>
    </p:spTree>
    <p:extLst>
      <p:ext uri="{BB962C8B-B14F-4D97-AF65-F5344CB8AC3E}">
        <p14:creationId xmlns:p14="http://schemas.microsoft.com/office/powerpoint/2010/main" val="25337361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pompoirexpert@gmail.com" TargetMode="External"/><Relationship Id="rId1" Type="http://schemas.openxmlformats.org/officeDocument/2006/relationships/slideLayout" Target="../slideLayouts/slideLayout196.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3429000" y="5562600"/>
            <a:ext cx="5114778" cy="1101248"/>
          </a:xfrm>
        </p:spPr>
        <p:txBody>
          <a:bodyPr>
            <a:normAutofit lnSpcReduction="10000"/>
          </a:bodyPr>
          <a:lstStyle/>
          <a:p>
            <a:endParaRPr lang="en-US" dirty="0" smtClean="0"/>
          </a:p>
          <a:p>
            <a:endParaRPr lang="en-US" dirty="0" smtClean="0"/>
          </a:p>
          <a:p>
            <a:r>
              <a:rPr lang="en-US" dirty="0" smtClean="0"/>
              <a:t>Da Costa I.E.T.</a:t>
            </a:r>
            <a:endParaRPr lang="en-US" dirty="0"/>
          </a:p>
        </p:txBody>
      </p:sp>
      <p:pic>
        <p:nvPicPr>
          <p:cNvPr id="5" name="Picture 4" descr="PHOTO POMPOIR BOOK.jpg"/>
          <p:cNvPicPr/>
          <p:nvPr/>
        </p:nvPicPr>
        <p:blipFill>
          <a:blip r:embed="rId2" cstate="print"/>
          <a:stretch>
            <a:fillRect/>
          </a:stretch>
        </p:blipFill>
        <p:spPr>
          <a:xfrm>
            <a:off x="3352800" y="533400"/>
            <a:ext cx="5410200" cy="5715000"/>
          </a:xfrm>
          <a:prstGeom prst="rect">
            <a:avLst/>
          </a:prstGeom>
        </p:spPr>
      </p:pic>
      <p:sp>
        <p:nvSpPr>
          <p:cNvPr id="4" name="Footer Placeholder 3"/>
          <p:cNvSpPr>
            <a:spLocks noGrp="1"/>
          </p:cNvSpPr>
          <p:nvPr>
            <p:ph type="ftr" sz="quarter" idx="11"/>
          </p:nvPr>
        </p:nvSpPr>
        <p:spPr/>
        <p:txBody>
          <a:bodyPr/>
          <a:lstStyle/>
          <a:p>
            <a:r>
              <a:rPr lang="en-US" smtClean="0"/>
              <a:t>Copyrighted Material </a:t>
            </a:r>
            <a:endParaRPr lang="en-US"/>
          </a:p>
        </p:txBody>
      </p:sp>
      <p:sp>
        <p:nvSpPr>
          <p:cNvPr id="6" name="Slide Number Placeholder 5"/>
          <p:cNvSpPr>
            <a:spLocks noGrp="1"/>
          </p:cNvSpPr>
          <p:nvPr>
            <p:ph type="sldNum" sz="quarter" idx="12"/>
          </p:nvPr>
        </p:nvSpPr>
        <p:spPr/>
        <p:txBody>
          <a:bodyPr/>
          <a:lstStyle/>
          <a:p>
            <a:fld id="{CE3C3718-3F50-49F2-9003-EF1D254BB6CF}" type="slidenum">
              <a:rPr lang="en-US" smtClean="0"/>
              <a:pPr/>
              <a:t>1</a:t>
            </a:fld>
            <a:endParaRPr lang="en-US" dirty="0"/>
          </a:p>
        </p:txBody>
      </p:sp>
    </p:spTree>
    <p:extLst>
      <p:ext uri="{BB962C8B-B14F-4D97-AF65-F5344CB8AC3E}">
        <p14:creationId xmlns:p14="http://schemas.microsoft.com/office/powerpoint/2010/main" val="1984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Proper breathing</a:t>
            </a:r>
            <a:endParaRPr lang="en-US" dirty="0"/>
          </a:p>
        </p:txBody>
      </p:sp>
      <p:sp>
        <p:nvSpPr>
          <p:cNvPr id="6" name="Content Placeholder 5"/>
          <p:cNvSpPr>
            <a:spLocks noGrp="1"/>
          </p:cNvSpPr>
          <p:nvPr>
            <p:ph idx="1"/>
          </p:nvPr>
        </p:nvSpPr>
        <p:spPr/>
        <p:txBody>
          <a:bodyPr>
            <a:normAutofit fontScale="85000" lnSpcReduction="20000"/>
          </a:bodyPr>
          <a:lstStyle/>
          <a:p>
            <a:endParaRPr lang="en-US" dirty="0" smtClean="0"/>
          </a:p>
          <a:p>
            <a:pPr hangingPunct="0">
              <a:buNone/>
            </a:pPr>
            <a:endParaRPr lang="en-US" dirty="0" smtClean="0"/>
          </a:p>
          <a:p>
            <a:pPr hangingPunct="0"/>
            <a:r>
              <a:rPr lang="en-US" dirty="0" smtClean="0"/>
              <a:t>It’s important to stay relaxed during these exercises. One way to help stay relaxed is to maintain proper breathing. </a:t>
            </a:r>
            <a:br>
              <a:rPr lang="en-US" dirty="0" smtClean="0"/>
            </a:br>
            <a:r>
              <a:rPr lang="en-US" dirty="0" smtClean="0"/>
              <a:t/>
            </a:r>
            <a:br>
              <a:rPr lang="en-US" dirty="0" smtClean="0"/>
            </a:br>
            <a:r>
              <a:rPr lang="en-US" b="1" dirty="0" smtClean="0"/>
              <a:t>Step 1.</a:t>
            </a:r>
            <a:r>
              <a:rPr lang="en-US" dirty="0" smtClean="0"/>
              <a:t> Imagine that you have balloon in your belly. Still concentrating your mind on your genitals, breathe in through your nose, filling that imaginary balloon with air. Exhale slowly. Repeat this ten times. </a:t>
            </a:r>
            <a:br>
              <a:rPr lang="en-US" dirty="0" smtClean="0"/>
            </a:br>
            <a:r>
              <a:rPr lang="en-US" dirty="0" smtClean="0"/>
              <a:t/>
            </a:r>
            <a:br>
              <a:rPr lang="en-US" dirty="0" smtClean="0"/>
            </a:br>
            <a:r>
              <a:rPr lang="en-US" b="1" dirty="0" smtClean="0"/>
              <a:t>Step 2.</a:t>
            </a:r>
            <a:r>
              <a:rPr lang="en-US" dirty="0" smtClean="0"/>
              <a:t> Now inhale through your nose, and exhale through your mouth. As you proceed, you will inhale as you tighten your muscles, and exhale as you relax your muscles.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B13F9A"/>
                </a:solidFill>
              </a:rPr>
              <a:pPr/>
              <a:t>10</a:t>
            </a:fld>
            <a:endParaRPr lang="en-US" dirty="0">
              <a:solidFill>
                <a:srgbClr val="B13F9A"/>
              </a:solidFill>
            </a:endParaRPr>
          </a:p>
        </p:txBody>
      </p:sp>
    </p:spTree>
    <p:extLst>
      <p:ext uri="{BB962C8B-B14F-4D97-AF65-F5344CB8AC3E}">
        <p14:creationId xmlns:p14="http://schemas.microsoft.com/office/powerpoint/2010/main" val="69090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ALWAYS    </a:t>
            </a:r>
            <a:r>
              <a:rPr lang="en-US" dirty="0" err="1" smtClean="0"/>
              <a:t>ALWAYS</a:t>
            </a:r>
            <a:r>
              <a:rPr lang="en-US" dirty="0" smtClean="0"/>
              <a:t>     </a:t>
            </a:r>
            <a:r>
              <a:rPr lang="en-US" dirty="0" err="1" smtClean="0"/>
              <a:t>ALWAYS</a:t>
            </a:r>
            <a:endParaRPr lang="en-US" dirty="0"/>
          </a:p>
        </p:txBody>
      </p:sp>
      <p:sp>
        <p:nvSpPr>
          <p:cNvPr id="6" name="Content Placeholder 5"/>
          <p:cNvSpPr>
            <a:spLocks noGrp="1"/>
          </p:cNvSpPr>
          <p:nvPr>
            <p:ph sz="half" idx="1"/>
          </p:nvPr>
        </p:nvSpPr>
        <p:spPr/>
        <p:txBody>
          <a:bodyPr>
            <a:normAutofit fontScale="47500" lnSpcReduction="20000"/>
          </a:bodyPr>
          <a:lstStyle/>
          <a:p>
            <a:r>
              <a:rPr lang="en-US" b="1" dirty="0" smtClean="0"/>
              <a:t>Warm Up</a:t>
            </a:r>
          </a:p>
          <a:p>
            <a:endParaRPr lang="en-US" b="1" dirty="0" smtClean="0"/>
          </a:p>
          <a:p>
            <a:endParaRPr lang="en-US" b="1" dirty="0" smtClean="0"/>
          </a:p>
          <a:p>
            <a:r>
              <a:rPr lang="en-US" dirty="0" smtClean="0"/>
              <a:t>After </a:t>
            </a:r>
            <a:r>
              <a:rPr lang="en-US" dirty="0" err="1" smtClean="0"/>
              <a:t>amassage</a:t>
            </a:r>
            <a:r>
              <a:rPr lang="en-US" dirty="0" smtClean="0"/>
              <a:t>, you should be feeling extremely relaxed. Remain reclined. Inhale and contract your vaginal muscles vigorously, feeling the pressure inside; exhale and relax the muscles. Contract and relax your pelvic muscles for another  3 sets of 5 times. Rest for 30 seconds or so, then repeat the warm-up for 3 sets of 10 times; rest 30 seconds again, and repeat the warm-up for 3 sets of 15 times. Remember to breathe as instructed earlier: inhale/contract, exhale/relax. </a:t>
            </a:r>
          </a:p>
          <a:p>
            <a:endParaRPr lang="en-US" dirty="0" smtClean="0"/>
          </a:p>
          <a:p>
            <a:r>
              <a:rPr lang="en-US" b="1" i="1" dirty="0" smtClean="0"/>
              <a:t>NOTE: Do not rush when executing these movements.  It should be calming like when doing yoga. If you have never done yoga, just execute the movements calmly, and do not rush.</a:t>
            </a:r>
          </a:p>
          <a:p>
            <a:endParaRPr lang="en-US" b="1" dirty="0" smtClean="0"/>
          </a:p>
          <a:p>
            <a:endParaRPr lang="en-US" b="1" dirty="0" smtClean="0"/>
          </a:p>
          <a:p>
            <a:endParaRPr lang="en-US" dirty="0"/>
          </a:p>
        </p:txBody>
      </p:sp>
      <p:sp>
        <p:nvSpPr>
          <p:cNvPr id="7" name="Content Placeholder 6"/>
          <p:cNvSpPr>
            <a:spLocks noGrp="1"/>
          </p:cNvSpPr>
          <p:nvPr>
            <p:ph sz="half" idx="2"/>
          </p:nvPr>
        </p:nvSpPr>
        <p:spPr/>
        <p:txBody>
          <a:bodyPr>
            <a:normAutofit fontScale="47500" lnSpcReduction="20000"/>
          </a:bodyPr>
          <a:lstStyle/>
          <a:p>
            <a:r>
              <a:rPr lang="en-US" b="1" dirty="0" smtClean="0"/>
              <a:t>Stretch</a:t>
            </a:r>
          </a:p>
          <a:p>
            <a:endParaRPr lang="en-US" dirty="0" smtClean="0"/>
          </a:p>
          <a:p>
            <a:r>
              <a:rPr lang="en-US" dirty="0" smtClean="0"/>
              <a:t>It is just as important to warm up before beginning your exercise cycles as it is important to stretch and relax after your routine</a:t>
            </a:r>
          </a:p>
          <a:p>
            <a:endParaRPr lang="en-US" dirty="0" smtClean="0"/>
          </a:p>
          <a:p>
            <a:pPr marL="0" indent="0">
              <a:buNone/>
            </a:pPr>
            <a:r>
              <a:rPr lang="en-US" dirty="0" smtClean="0"/>
              <a:t>Stretch exercise routine             </a:t>
            </a:r>
          </a:p>
          <a:p>
            <a:pPr marL="0" indent="0">
              <a:buNone/>
            </a:pPr>
            <a:endParaRPr lang="en-US" dirty="0" smtClean="0"/>
          </a:p>
          <a:p>
            <a:r>
              <a:rPr lang="en-US" dirty="0" smtClean="0"/>
              <a:t>Phase I: Relax the vaginal muscles by squatting on the floor. Do not contract the vaginal muscles. Now place the weight of your body on your flexed thighs, count to 21, and enjoy the feeling of relaxation.</a:t>
            </a:r>
          </a:p>
          <a:p>
            <a:endParaRPr lang="en-US" dirty="0" smtClean="0"/>
          </a:p>
          <a:p>
            <a:r>
              <a:rPr lang="en-US" dirty="0" smtClean="0"/>
              <a:t>Phase II: Lying on your back, place your feet on the wall, contract your vagina, anus, and stomach. Hold the contraction and slowly let your feet climb the wall until your body is elevated in such a way that your weigh rests on your shoulders or as high as you can. Count to 21 while relaxing.</a:t>
            </a:r>
          </a:p>
          <a:p>
            <a:endParaRPr lang="en-US" dirty="0"/>
          </a:p>
        </p:txBody>
      </p:sp>
      <p:sp>
        <p:nvSpPr>
          <p:cNvPr id="2" name="Footer Placeholder 1"/>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B13F9A"/>
                </a:solidFill>
              </a:rPr>
              <a:pPr/>
              <a:t>11</a:t>
            </a:fld>
            <a:endParaRPr lang="en-US" dirty="0">
              <a:solidFill>
                <a:srgbClr val="B13F9A"/>
              </a:solidFill>
            </a:endParaRPr>
          </a:p>
        </p:txBody>
      </p:sp>
    </p:spTree>
    <p:extLst>
      <p:ext uri="{BB962C8B-B14F-4D97-AF65-F5344CB8AC3E}">
        <p14:creationId xmlns:p14="http://schemas.microsoft.com/office/powerpoint/2010/main" val="424210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your exercise routine </a:t>
            </a:r>
          </a:p>
        </p:txBody>
      </p:sp>
      <p:sp>
        <p:nvSpPr>
          <p:cNvPr id="6" name="Text Placeholder 5"/>
          <p:cNvSpPr>
            <a:spLocks noGrp="1"/>
          </p:cNvSpPr>
          <p:nvPr>
            <p:ph type="body" idx="2"/>
          </p:nvPr>
        </p:nvSpPr>
        <p:spPr>
          <a:xfrm>
            <a:off x="457200" y="1497416"/>
            <a:ext cx="6553200" cy="3074584"/>
          </a:xfrm>
        </p:spPr>
        <p:txBody>
          <a:bodyPr>
            <a:normAutofit fontScale="85000" lnSpcReduction="20000"/>
          </a:bodyPr>
          <a:lstStyle/>
          <a:p>
            <a:endParaRPr lang="en-US" dirty="0" smtClean="0"/>
          </a:p>
          <a:p>
            <a:r>
              <a:rPr lang="en-US" b="1" dirty="0" smtClean="0"/>
              <a:t>How to execute your training routine.</a:t>
            </a:r>
          </a:p>
          <a:p>
            <a:endParaRPr lang="en-US" dirty="0" smtClean="0"/>
          </a:p>
          <a:p>
            <a:r>
              <a:rPr lang="en-US" dirty="0" smtClean="0"/>
              <a:t>Because every woman is different, some will have more difficulty training their vaginal muscles than others, but continuous training is needed to succeed. </a:t>
            </a:r>
            <a:r>
              <a:rPr lang="en-US" dirty="0"/>
              <a:t>We recommend  that you read the sequence and cycles before you </a:t>
            </a:r>
            <a:r>
              <a:rPr lang="en-US" dirty="0" smtClean="0"/>
              <a:t>perform </a:t>
            </a:r>
            <a:r>
              <a:rPr lang="en-US" dirty="0"/>
              <a:t>them.  </a:t>
            </a:r>
            <a:endParaRPr lang="en-US" dirty="0" smtClean="0"/>
          </a:p>
          <a:p>
            <a:endParaRPr lang="en-US" dirty="0"/>
          </a:p>
          <a:p>
            <a:pPr marL="342900" indent="-342900">
              <a:buAutoNum type="arabicPeriod"/>
            </a:pPr>
            <a:r>
              <a:rPr lang="en-US" dirty="0" smtClean="0"/>
              <a:t>Start your exercise routine on page 18.</a:t>
            </a:r>
          </a:p>
          <a:p>
            <a:pPr marL="342900" indent="-342900">
              <a:buAutoNum type="arabicPeriod"/>
            </a:pPr>
            <a:r>
              <a:rPr lang="en-US" dirty="0" smtClean="0"/>
              <a:t>Follow the step by step guide of page 13</a:t>
            </a:r>
          </a:p>
          <a:p>
            <a:r>
              <a:rPr lang="en-US" dirty="0"/>
              <a:t> </a:t>
            </a:r>
            <a:r>
              <a:rPr lang="en-US" dirty="0" smtClean="0"/>
              <a:t>      where you will found your exercise cycle and sequence.</a:t>
            </a:r>
          </a:p>
          <a:p>
            <a:pPr marL="342900" indent="-342900">
              <a:buAutoNum type="arabicPeriod"/>
            </a:pPr>
            <a:endParaRPr lang="en-US" dirty="0"/>
          </a:p>
          <a:p>
            <a:r>
              <a:rPr lang="en-US" dirty="0"/>
              <a:t> </a:t>
            </a:r>
          </a:p>
          <a:p>
            <a:r>
              <a:rPr lang="en-US" b="1" i="1" dirty="0"/>
              <a:t>NOTE: None of the exercises are </a:t>
            </a:r>
            <a:r>
              <a:rPr lang="en-US" b="1" i="1" dirty="0" smtClean="0"/>
              <a:t>suppose </a:t>
            </a:r>
            <a:r>
              <a:rPr lang="en-US" b="1" i="1" dirty="0"/>
              <a:t>to cause you any pain or  discomfort. If you feel any pain we advise to stop your exercises immediately and </a:t>
            </a:r>
            <a:r>
              <a:rPr lang="en-US" b="1" i="1" dirty="0" smtClean="0"/>
              <a:t>see </a:t>
            </a:r>
            <a:r>
              <a:rPr lang="en-US" b="1" i="1" dirty="0"/>
              <a:t>a doctor.</a:t>
            </a:r>
            <a:endParaRPr lang="en-US" dirty="0"/>
          </a:p>
          <a:p>
            <a:endParaRPr lang="en-US" dirty="0" smtClean="0"/>
          </a:p>
          <a:p>
            <a:r>
              <a:rPr lang="en-US" dirty="0" smtClean="0"/>
              <a:t>Follow the routine step by step.  </a:t>
            </a:r>
            <a:r>
              <a:rPr lang="en-US" dirty="0"/>
              <a:t>A</a:t>
            </a:r>
            <a:r>
              <a:rPr lang="en-US" dirty="0" smtClean="0"/>
              <a:t>s soon as you master a phase, pick two new exercises to add </a:t>
            </a:r>
            <a:r>
              <a:rPr lang="en-US" dirty="0"/>
              <a:t>to </a:t>
            </a:r>
            <a:r>
              <a:rPr lang="en-US" dirty="0" smtClean="0"/>
              <a:t>daily practice</a:t>
            </a:r>
            <a:r>
              <a:rPr lang="en-US" dirty="0"/>
              <a:t>. </a:t>
            </a:r>
            <a:endParaRPr lang="en-US" dirty="0" smtClean="0"/>
          </a:p>
          <a:p>
            <a:endParaRPr lang="en-US" dirty="0" smtClean="0"/>
          </a:p>
          <a:p>
            <a:r>
              <a:rPr lang="en-US" sz="1300" b="1" dirty="0" smtClean="0"/>
              <a:t>CONSULT A DOCTOR BEFORE ANY TYPE OF EXERCISE IF YOU HAVE ANY CONCERNS.</a:t>
            </a:r>
            <a:endParaRPr lang="en-US" sz="1300" b="1" dirty="0"/>
          </a:p>
        </p:txBody>
      </p:sp>
      <p:pic>
        <p:nvPicPr>
          <p:cNvPr id="7" name="Content Placeholder 6" descr="session 4.jpg"/>
          <p:cNvPicPr>
            <a:picLocks noGrp="1" noChangeAspect="1"/>
          </p:cNvPicPr>
          <p:nvPr>
            <p:ph sz="half" idx="1"/>
          </p:nvPr>
        </p:nvPicPr>
        <p:blipFill>
          <a:blip r:embed="rId2" cstate="print"/>
          <a:stretch>
            <a:fillRect/>
          </a:stretch>
        </p:blipFill>
        <p:spPr>
          <a:xfrm>
            <a:off x="1981200" y="4343400"/>
            <a:ext cx="2971800" cy="2209800"/>
          </a:xfrm>
        </p:spPr>
      </p:pic>
      <p:sp>
        <p:nvSpPr>
          <p:cNvPr id="2" name="Footer Placeholder 1"/>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B13F9A"/>
                </a:solidFill>
              </a:rPr>
              <a:pPr/>
              <a:t>12</a:t>
            </a:fld>
            <a:endParaRPr lang="en-US" dirty="0">
              <a:solidFill>
                <a:srgbClr val="B13F9A"/>
              </a:solidFill>
            </a:endParaRPr>
          </a:p>
        </p:txBody>
      </p:sp>
    </p:spTree>
    <p:extLst>
      <p:ext uri="{BB962C8B-B14F-4D97-AF65-F5344CB8AC3E}">
        <p14:creationId xmlns:p14="http://schemas.microsoft.com/office/powerpoint/2010/main" val="260688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42048" cy="1143000"/>
          </a:xfrm>
        </p:spPr>
        <p:txBody>
          <a:bodyPr>
            <a:normAutofit fontScale="90000"/>
          </a:bodyPr>
          <a:lstStyle/>
          <a:p>
            <a:r>
              <a:rPr lang="en-US" dirty="0" smtClean="0"/>
              <a:t>          Exercise cycle 1</a:t>
            </a:r>
            <a:br>
              <a:rPr lang="en-US" dirty="0" smtClean="0"/>
            </a:br>
            <a:r>
              <a:rPr lang="en-US" dirty="0" smtClean="0"/>
              <a:t>           Sequence I </a:t>
            </a:r>
            <a:r>
              <a:rPr lang="en-US" sz="3100" dirty="0" smtClean="0"/>
              <a:t>to</a:t>
            </a:r>
            <a:r>
              <a:rPr lang="en-US" dirty="0" smtClean="0"/>
              <a:t> IV</a:t>
            </a:r>
            <a:endParaRPr lang="en-US" sz="3100" dirty="0"/>
          </a:p>
        </p:txBody>
      </p:sp>
      <p:pic>
        <p:nvPicPr>
          <p:cNvPr id="8" name="Content Placeholder 7" descr="agora.jpg"/>
          <p:cNvPicPr>
            <a:picLocks noGrp="1" noChangeAspect="1"/>
          </p:cNvPicPr>
          <p:nvPr>
            <p:ph sz="half" idx="2"/>
          </p:nvPr>
        </p:nvPicPr>
        <p:blipFill>
          <a:blip r:embed="rId2" cstate="print"/>
          <a:stretch>
            <a:fillRect/>
          </a:stretch>
        </p:blipFill>
        <p:spPr>
          <a:xfrm>
            <a:off x="4191000" y="1600200"/>
            <a:ext cx="3810000" cy="4648200"/>
          </a:xfrm>
        </p:spPr>
      </p:pic>
      <p:sp>
        <p:nvSpPr>
          <p:cNvPr id="5" name="Footer Placeholder 4"/>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7" name="Content Placeholder 6"/>
          <p:cNvSpPr>
            <a:spLocks noGrp="1"/>
          </p:cNvSpPr>
          <p:nvPr>
            <p:ph sz="half" idx="1"/>
          </p:nvPr>
        </p:nvSpPr>
        <p:spPr/>
        <p:txBody>
          <a:bodyPr/>
          <a:lstStyle/>
          <a:p>
            <a:endParaRPr lang="en-US" dirty="0" smtClean="0"/>
          </a:p>
          <a:p>
            <a:endParaRPr lang="en-US" dirty="0" smtClean="0"/>
          </a:p>
          <a:p>
            <a:endParaRPr lang="en-US" dirty="0" smtClean="0"/>
          </a:p>
          <a:p>
            <a:r>
              <a:rPr lang="en-US" dirty="0" smtClean="0"/>
              <a:t>Building Strength</a:t>
            </a:r>
          </a:p>
          <a:p>
            <a:r>
              <a:rPr lang="en-US" dirty="0" smtClean="0"/>
              <a:t>Cycle I</a:t>
            </a:r>
          </a:p>
          <a:p>
            <a:endParaRPr lang="en-US" dirty="0" smtClean="0"/>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CE3C3718-3F50-49F2-9003-EF1D254BB6CF}" type="slidenum">
              <a:rPr lang="en-US" smtClean="0">
                <a:solidFill>
                  <a:srgbClr val="B13F9A"/>
                </a:solidFill>
              </a:rPr>
              <a:pPr/>
              <a:t>13</a:t>
            </a:fld>
            <a:endParaRPr lang="en-US" dirty="0">
              <a:solidFill>
                <a:srgbClr val="B13F9A"/>
              </a:solidFill>
            </a:endParaRPr>
          </a:p>
        </p:txBody>
      </p:sp>
    </p:spTree>
    <p:extLst>
      <p:ext uri="{BB962C8B-B14F-4D97-AF65-F5344CB8AC3E}">
        <p14:creationId xmlns:p14="http://schemas.microsoft.com/office/powerpoint/2010/main" val="304952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t>Exercise</a:t>
            </a:r>
            <a:r>
              <a:rPr lang="fr-FR" dirty="0" smtClean="0"/>
              <a:t> Cycle  1 </a:t>
            </a:r>
            <a:r>
              <a:rPr lang="fr-FR" dirty="0" err="1" smtClean="0"/>
              <a:t>Sequence</a:t>
            </a:r>
            <a:r>
              <a:rPr lang="fr-FR" dirty="0" smtClean="0"/>
              <a:t> I </a:t>
            </a:r>
            <a:br>
              <a:rPr lang="fr-FR" dirty="0" smtClean="0"/>
            </a:b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pPr>
              <a:buNone/>
            </a:pPr>
            <a:endParaRPr lang="fr-FR" b="1" dirty="0" smtClean="0"/>
          </a:p>
          <a:p>
            <a:endParaRPr lang="en-US" b="1" dirty="0" smtClean="0"/>
          </a:p>
          <a:p>
            <a:r>
              <a:rPr lang="en-US" b="1" dirty="0" smtClean="0"/>
              <a:t>Step 1. Sit comfortably in a chair. This helps you resist using your gluteus muscles (buttocks). Don’t worry if you find that these muscles still contract somewhat when you tighten your vaginal muscles, however, as this will not ultimately affect your training. </a:t>
            </a:r>
          </a:p>
          <a:p>
            <a:endParaRPr lang="en-US" dirty="0" smtClean="0"/>
          </a:p>
          <a:p>
            <a:r>
              <a:rPr lang="en-US" b="1" dirty="0" smtClean="0"/>
              <a:t>Step 2. Place your hands loosely on your thighs, palms down, keeping your feet on the floor, slightly apart. </a:t>
            </a:r>
          </a:p>
          <a:p>
            <a:endParaRPr lang="en-US" dirty="0" smtClean="0"/>
          </a:p>
          <a:p>
            <a:r>
              <a:rPr lang="en-US" b="1" dirty="0" smtClean="0"/>
              <a:t>Step 3 . Inhale, squeezing your vaginal muscles as though you are holding something inside, then relax the vaginal muscles, exhaling. </a:t>
            </a:r>
          </a:p>
          <a:p>
            <a:endParaRPr lang="en-US" dirty="0" smtClean="0"/>
          </a:p>
          <a:p>
            <a:r>
              <a:rPr lang="en-US" dirty="0" smtClean="0"/>
              <a:t>Maintain the position and repeat step 3   for a count of 5: So you will: </a:t>
            </a:r>
          </a:p>
          <a:p>
            <a:endParaRPr lang="en-US" dirty="0" smtClean="0"/>
          </a:p>
          <a:p>
            <a:r>
              <a:rPr lang="en-US" dirty="0" smtClean="0"/>
              <a:t>* Inhale counting to 5 /squeeze, exhale/relax. Repeat this sequence   5 times.</a:t>
            </a:r>
          </a:p>
          <a:p>
            <a:endParaRPr lang="en-US" dirty="0" smtClean="0"/>
          </a:p>
          <a:p>
            <a:r>
              <a:rPr lang="en-US" dirty="0" smtClean="0"/>
              <a:t>* Let’s </a:t>
            </a:r>
            <a:r>
              <a:rPr lang="en-US" dirty="0" err="1" smtClean="0"/>
              <a:t>steup</a:t>
            </a:r>
            <a:r>
              <a:rPr lang="en-US" dirty="0" smtClean="0"/>
              <a:t> it up. Repeat the exercise, this time for a count of 10: inhale counting to 10/squeeze,  exhale/relax.  Repeat this sequence  10 times.</a:t>
            </a:r>
          </a:p>
          <a:p>
            <a:endParaRPr lang="en-US" dirty="0" smtClean="0"/>
          </a:p>
          <a:p>
            <a:r>
              <a:rPr lang="en-US" dirty="0" smtClean="0"/>
              <a:t>* You are doing well, let’s keep going one more time. This time for a count of 15: inhale counting to 15/squeeze, exhale/relax.  Repeat this sequence  15 times.</a:t>
            </a:r>
            <a:endParaRPr lang="en-US" b="1" i="1" dirty="0" smtClean="0"/>
          </a:p>
          <a:p>
            <a:r>
              <a:rPr lang="en-US" b="1" i="1" dirty="0" smtClean="0"/>
              <a:t>NOTE: Perform this exercise slowly. There is no hurry. Synchronize your breathing with your actions.</a:t>
            </a:r>
          </a:p>
          <a:p>
            <a:endParaRPr lang="en-US" b="1" i="1"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14</a:t>
            </a:fld>
            <a:endParaRPr lang="en-US" dirty="0">
              <a:solidFill>
                <a:srgbClr val="B13F9A"/>
              </a:solidFill>
            </a:endParaRPr>
          </a:p>
        </p:txBody>
      </p:sp>
    </p:spTree>
    <p:extLst>
      <p:ext uri="{BB962C8B-B14F-4D97-AF65-F5344CB8AC3E}">
        <p14:creationId xmlns:p14="http://schemas.microsoft.com/office/powerpoint/2010/main" val="146143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t>Exercise</a:t>
            </a:r>
            <a:r>
              <a:rPr lang="fr-FR" dirty="0" smtClean="0"/>
              <a:t> Cycle  1 - </a:t>
            </a:r>
            <a:r>
              <a:rPr lang="fr-FR" dirty="0" err="1" smtClean="0"/>
              <a:t>Sequence</a:t>
            </a:r>
            <a:r>
              <a:rPr lang="fr-FR" dirty="0" smtClean="0"/>
              <a:t> II</a:t>
            </a:r>
            <a:endParaRPr lang="en-US" dirty="0"/>
          </a:p>
        </p:txBody>
      </p:sp>
      <p:sp>
        <p:nvSpPr>
          <p:cNvPr id="3" name="Content Placeholder 2"/>
          <p:cNvSpPr>
            <a:spLocks noGrp="1"/>
          </p:cNvSpPr>
          <p:nvPr>
            <p:ph idx="1"/>
          </p:nvPr>
        </p:nvSpPr>
        <p:spPr/>
        <p:txBody>
          <a:bodyPr>
            <a:normAutofit fontScale="40000" lnSpcReduction="20000"/>
          </a:bodyPr>
          <a:lstStyle/>
          <a:p>
            <a:endParaRPr lang="en-US" b="1" i="1" dirty="0" smtClean="0"/>
          </a:p>
          <a:p>
            <a:endParaRPr lang="en-US" b="1" i="1" dirty="0" smtClean="0"/>
          </a:p>
          <a:p>
            <a:endParaRPr lang="en-US" b="1" i="1" dirty="0" smtClean="0"/>
          </a:p>
          <a:p>
            <a:pPr>
              <a:buNone/>
            </a:pPr>
            <a:endParaRPr lang="en-US" b="1" i="1" dirty="0" smtClean="0"/>
          </a:p>
          <a:p>
            <a:endParaRPr lang="en-US" b="1" i="1" dirty="0" smtClean="0"/>
          </a:p>
          <a:p>
            <a:r>
              <a:rPr lang="en-US" b="1" dirty="0" smtClean="0"/>
              <a:t>Step 1. Stand with your feet shoulder-width apart and your hands resting comfortably on your hips. </a:t>
            </a:r>
          </a:p>
          <a:p>
            <a:endParaRPr lang="en-US" dirty="0" smtClean="0"/>
          </a:p>
          <a:p>
            <a:r>
              <a:rPr lang="en-US" b="1" dirty="0" smtClean="0"/>
              <a:t>Step 2. Inhale squeezing your vaginal muscles as though you are holding something inside, then relax the vaginal muscles, exhaling. Now  Inhale, contracting your vaginal muscles, then relax the vaginal muscles, exhaling. Be sure to differ squeeze of contract – take your time.</a:t>
            </a:r>
          </a:p>
          <a:p>
            <a:endParaRPr lang="en-US" dirty="0" smtClean="0"/>
          </a:p>
          <a:p>
            <a:r>
              <a:rPr lang="en-US" dirty="0" smtClean="0"/>
              <a:t>Maintain the position and repeat step 2   for a count of 5: So you will: </a:t>
            </a:r>
          </a:p>
          <a:p>
            <a:endParaRPr lang="en-US" dirty="0" smtClean="0"/>
          </a:p>
          <a:p>
            <a:r>
              <a:rPr lang="en-US" dirty="0" smtClean="0"/>
              <a:t>* Inhale counting to 5 /squeeze, exhale/relax. Inhale </a:t>
            </a:r>
            <a:r>
              <a:rPr lang="en-US" dirty="0" err="1" smtClean="0"/>
              <a:t>conting</a:t>
            </a:r>
            <a:r>
              <a:rPr lang="en-US" dirty="0" smtClean="0"/>
              <a:t> to 5 contract, exhale/relax.  Repeat this sequence   5 times.</a:t>
            </a:r>
          </a:p>
          <a:p>
            <a:r>
              <a:rPr lang="en-US" dirty="0" smtClean="0"/>
              <a:t>* Let’s step it up. Repeat the exercise, this time for a count of 10.     Inhale counting to 10 /squeeze, exhale/relax. Inhale counting to 10/contract, exhale/relax. Repeat this sequence  10 times.</a:t>
            </a:r>
          </a:p>
          <a:p>
            <a:endParaRPr lang="en-US" dirty="0" smtClean="0"/>
          </a:p>
          <a:p>
            <a:r>
              <a:rPr lang="en-US" dirty="0" smtClean="0"/>
              <a:t>* You are doing well, let’s keep going one more time. This time for a count of 15. Inhale counting to 15 /squeeze, exhale/relax. Inhale counting to 15/contract, exhale/relax.   Repeat this sequence  15 times</a:t>
            </a:r>
          </a:p>
          <a:p>
            <a:endParaRPr lang="en-US" dirty="0" smtClean="0"/>
          </a:p>
          <a:p>
            <a:r>
              <a:rPr lang="en-US" b="1" i="1" dirty="0" smtClean="0"/>
              <a:t>NOTE: Perform this exercise slowly. There is no hurry. Synchronize your breathing with your actions.</a:t>
            </a:r>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15</a:t>
            </a:fld>
            <a:endParaRPr lang="en-US" dirty="0">
              <a:solidFill>
                <a:srgbClr val="B13F9A"/>
              </a:solidFill>
            </a:endParaRPr>
          </a:p>
        </p:txBody>
      </p:sp>
    </p:spTree>
    <p:extLst>
      <p:ext uri="{BB962C8B-B14F-4D97-AF65-F5344CB8AC3E}">
        <p14:creationId xmlns:p14="http://schemas.microsoft.com/office/powerpoint/2010/main" val="291505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t>Exercise</a:t>
            </a:r>
            <a:r>
              <a:rPr lang="fr-FR" dirty="0" smtClean="0"/>
              <a:t> Cycle  1 - </a:t>
            </a:r>
            <a:r>
              <a:rPr lang="fr-FR" dirty="0" err="1" smtClean="0"/>
              <a:t>Sequence</a:t>
            </a:r>
            <a:r>
              <a:rPr lang="fr-FR" dirty="0" smtClean="0"/>
              <a:t> III</a:t>
            </a:r>
            <a:r>
              <a:rPr lang="fr-FR" i="1" dirty="0" smtClean="0"/>
              <a:t/>
            </a:r>
            <a:br>
              <a:rPr lang="fr-FR" i="1" dirty="0" smtClean="0"/>
            </a:br>
            <a:endParaRPr lang="en-US" dirty="0"/>
          </a:p>
        </p:txBody>
      </p:sp>
      <p:sp>
        <p:nvSpPr>
          <p:cNvPr id="3" name="Content Placeholder 2"/>
          <p:cNvSpPr>
            <a:spLocks noGrp="1"/>
          </p:cNvSpPr>
          <p:nvPr>
            <p:ph idx="1"/>
          </p:nvPr>
        </p:nvSpPr>
        <p:spPr/>
        <p:txBody>
          <a:bodyPr>
            <a:normAutofit fontScale="40000" lnSpcReduction="20000"/>
          </a:bodyPr>
          <a:lstStyle/>
          <a:p>
            <a:endParaRPr lang="en-US" b="1" i="1" dirty="0" smtClean="0"/>
          </a:p>
          <a:p>
            <a:r>
              <a:rPr lang="en-US" i="1" dirty="0" smtClean="0"/>
              <a:t> </a:t>
            </a:r>
          </a:p>
          <a:p>
            <a:r>
              <a:rPr lang="en-US" b="1" dirty="0" smtClean="0"/>
              <a:t>Step 1. Still standing with your feet shoulder-width apart and your hands resting comfortably on your hips, ease your pelvis/buttocks backward while inhaling, contracting your vaginal muscles </a:t>
            </a:r>
          </a:p>
          <a:p>
            <a:endParaRPr lang="en-US" dirty="0" smtClean="0"/>
          </a:p>
          <a:p>
            <a:r>
              <a:rPr lang="en-US" dirty="0" smtClean="0"/>
              <a:t>*Note – Be sure to contract and not squeeze the vaginal muscle.</a:t>
            </a:r>
          </a:p>
          <a:p>
            <a:endParaRPr lang="en-US" b="1" dirty="0" smtClean="0"/>
          </a:p>
          <a:p>
            <a:r>
              <a:rPr lang="en-US" b="1" dirty="0" smtClean="0"/>
              <a:t>Step 2. Ease your pelvis/buttocks forward, relaxing the vaginal muscles and exhaling. </a:t>
            </a:r>
          </a:p>
          <a:p>
            <a:r>
              <a:rPr lang="en-US" dirty="0" smtClean="0"/>
              <a:t>Maintain the position and repeat step 1 and 2   for a count of 10: So you will: </a:t>
            </a:r>
          </a:p>
          <a:p>
            <a:r>
              <a:rPr lang="en-US" dirty="0" smtClean="0"/>
              <a:t>* Ease your pelvis/buttocks backward while inhaling/counting to 10, contracting your vaginal muscles. Ease your pelvis/buttocks forward, relaxing the vaginal muscles and exhaling.   Repeat this sequence 5 times.</a:t>
            </a:r>
          </a:p>
          <a:p>
            <a:endParaRPr lang="en-US" dirty="0" smtClean="0"/>
          </a:p>
          <a:p>
            <a:r>
              <a:rPr lang="en-US" dirty="0" smtClean="0"/>
              <a:t>* Let’s step it up. Repeat the exercise, this time for a count of 15. Ease your pelvis/buttocks backward while inhaling/counting to 10, contracting your vaginal muscles. Ease your pelvis/buttocks forward, relaxing the vaginal muscles and exhaling.   Repeat this sequence   5 times.</a:t>
            </a:r>
          </a:p>
          <a:p>
            <a:endParaRPr lang="en-US" dirty="0" smtClean="0"/>
          </a:p>
          <a:p>
            <a:r>
              <a:rPr lang="en-US" dirty="0" smtClean="0"/>
              <a:t>* You are doing well, let’s keep going one more time.. Repeat the exercise, this time for a count of 20. Ease your pelvis/buttocks backward while inhaling/counting to 20, contracting  your vaginal muscles. Ease your pelvis/buttocks forward, relaxing the vaginal muscles and exhaling.   Repeat this sequence   10 times.</a:t>
            </a:r>
          </a:p>
          <a:p>
            <a:endParaRPr lang="en-US" dirty="0" smtClean="0"/>
          </a:p>
          <a:p>
            <a:r>
              <a:rPr lang="en-US" b="1" i="1" dirty="0" smtClean="0"/>
              <a:t>NOTE: Perform this exercise slowly. There is no hurry. Synchronize your breathing with your actions.</a:t>
            </a:r>
          </a:p>
          <a:p>
            <a:endParaRPr lang="en-US" b="1" i="1" dirty="0" smtClean="0"/>
          </a:p>
          <a:p>
            <a:endParaRPr lang="en-US" b="1" i="1" dirty="0" smtClean="0"/>
          </a:p>
          <a:p>
            <a:pPr>
              <a:buNone/>
            </a:pPr>
            <a:r>
              <a:rPr lang="en-US" i="1" dirty="0" smtClean="0"/>
              <a:t> </a:t>
            </a:r>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16</a:t>
            </a:fld>
            <a:endParaRPr lang="en-US" dirty="0">
              <a:solidFill>
                <a:srgbClr val="B13F9A"/>
              </a:solidFill>
            </a:endParaRPr>
          </a:p>
        </p:txBody>
      </p:sp>
    </p:spTree>
    <p:extLst>
      <p:ext uri="{BB962C8B-B14F-4D97-AF65-F5344CB8AC3E}">
        <p14:creationId xmlns:p14="http://schemas.microsoft.com/office/powerpoint/2010/main" val="227752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t>Exercise</a:t>
            </a:r>
            <a:r>
              <a:rPr lang="fr-FR" dirty="0" smtClean="0"/>
              <a:t> Cycle  1 - </a:t>
            </a:r>
            <a:r>
              <a:rPr lang="fr-FR" dirty="0" err="1" smtClean="0"/>
              <a:t>Sequence</a:t>
            </a:r>
            <a:r>
              <a:rPr lang="fr-FR" dirty="0" smtClean="0"/>
              <a:t> I</a:t>
            </a:r>
            <a:r>
              <a:rPr lang="fr-FR" i="1" dirty="0" smtClean="0"/>
              <a:t> V</a:t>
            </a:r>
            <a:br>
              <a:rPr lang="fr-FR" i="1" dirty="0" smtClean="0"/>
            </a:b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fr-FR" b="1" i="1" dirty="0" smtClean="0"/>
          </a:p>
          <a:p>
            <a:endParaRPr lang="en-US" b="1" i="1" dirty="0" smtClean="0"/>
          </a:p>
          <a:p>
            <a:pPr>
              <a:buNone/>
            </a:pPr>
            <a:r>
              <a:rPr lang="en-US" i="1" dirty="0" smtClean="0"/>
              <a:t> </a:t>
            </a:r>
          </a:p>
          <a:p>
            <a:r>
              <a:rPr lang="en-US" b="1" dirty="0" smtClean="0"/>
              <a:t>Step 1. Still standing with your feet shoulder-width apart and your hands resting comfortably on your hips, ease your pelvis/buttocks backward.</a:t>
            </a:r>
          </a:p>
          <a:p>
            <a:endParaRPr lang="en-US" dirty="0" smtClean="0"/>
          </a:p>
          <a:p>
            <a:r>
              <a:rPr lang="en-US" b="1" dirty="0" smtClean="0"/>
              <a:t>Step 2.  Hold this position for 10 seconds. At the same time, squeeze and release  your vaginal muscles rapidly. Inhale as you squeeze and exhale as you release. Take 5 seconds break. And repeat this sequence for 10 minutes </a:t>
            </a:r>
          </a:p>
          <a:p>
            <a:endParaRPr lang="en-US" dirty="0" smtClean="0"/>
          </a:p>
          <a:p>
            <a:r>
              <a:rPr lang="en-US" b="1" i="1" dirty="0" smtClean="0"/>
              <a:t>NOTE:   Synchronize your breathing with your actions.</a:t>
            </a:r>
            <a:r>
              <a:rPr lang="en-US" dirty="0" smtClean="0"/>
              <a:t>                            </a:t>
            </a:r>
            <a:endParaRPr lang="en-US" b="1" i="1" dirty="0" smtClean="0"/>
          </a:p>
          <a:p>
            <a:endParaRPr lang="en-US" b="1" i="1" dirty="0" smtClean="0"/>
          </a:p>
          <a:p>
            <a:r>
              <a:rPr lang="en-US" i="1" dirty="0" smtClean="0"/>
              <a:t> </a:t>
            </a:r>
          </a:p>
          <a:p>
            <a:endParaRPr lang="en-US" dirty="0" smtClean="0"/>
          </a:p>
          <a:p>
            <a:r>
              <a:rPr lang="en-US" b="1" i="1" dirty="0" smtClean="0"/>
              <a:t>NOTE: At the end of this four-phase exercise cycle, you will feel sexually aroused. Not only have you been focusing your mind solely on your erogenous zone, but you have also been performing movements that stimulate the blood flow and excite the nerve endings in the area. Use this exercise any time you want to heat up your mood and fire up your passion.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17</a:t>
            </a:fld>
            <a:endParaRPr lang="en-US" dirty="0">
              <a:solidFill>
                <a:srgbClr val="B13F9A"/>
              </a:solidFill>
            </a:endParaRPr>
          </a:p>
        </p:txBody>
      </p:sp>
    </p:spTree>
    <p:extLst>
      <p:ext uri="{BB962C8B-B14F-4D97-AF65-F5344CB8AC3E}">
        <p14:creationId xmlns:p14="http://schemas.microsoft.com/office/powerpoint/2010/main" val="264423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Week exercise routine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055671"/>
              </p:ext>
            </p:extLst>
          </p:nvPr>
        </p:nvGraphicFramePr>
        <p:xfrm>
          <a:off x="457200" y="1609725"/>
          <a:ext cx="7239001" cy="3759200"/>
        </p:xfrm>
        <a:graphic>
          <a:graphicData uri="http://schemas.openxmlformats.org/drawingml/2006/table">
            <a:tbl>
              <a:tblPr firstRow="1" bandRow="1">
                <a:tableStyleId>{5C22544A-7EE6-4342-B048-85BDC9FD1C3A}</a:tableStyleId>
              </a:tblPr>
              <a:tblGrid>
                <a:gridCol w="1034143"/>
                <a:gridCol w="1034143"/>
                <a:gridCol w="1034143"/>
                <a:gridCol w="1034143"/>
                <a:gridCol w="1034143"/>
                <a:gridCol w="1034143"/>
                <a:gridCol w="1034143"/>
              </a:tblGrid>
              <a:tr h="370840">
                <a:tc>
                  <a:txBody>
                    <a:bodyPr/>
                    <a:lstStyle/>
                    <a:p>
                      <a:r>
                        <a:rPr lang="en-US" sz="1200" dirty="0" smtClean="0"/>
                        <a:t>Monday</a:t>
                      </a:r>
                    </a:p>
                  </a:txBody>
                  <a:tcPr/>
                </a:tc>
                <a:tc>
                  <a:txBody>
                    <a:bodyPr/>
                    <a:lstStyle/>
                    <a:p>
                      <a:r>
                        <a:rPr lang="en-US" sz="1200" dirty="0" smtClean="0"/>
                        <a:t>Tuesday</a:t>
                      </a:r>
                      <a:endParaRPr lang="en-US" sz="1200" dirty="0"/>
                    </a:p>
                  </a:txBody>
                  <a:tcPr/>
                </a:tc>
                <a:tc>
                  <a:txBody>
                    <a:bodyPr/>
                    <a:lstStyle/>
                    <a:p>
                      <a:r>
                        <a:rPr lang="en-US" sz="1200" dirty="0" smtClean="0"/>
                        <a:t>Wednesday</a:t>
                      </a:r>
                      <a:endParaRPr lang="en-US" sz="1200" dirty="0"/>
                    </a:p>
                  </a:txBody>
                  <a:tcPr/>
                </a:tc>
                <a:tc>
                  <a:txBody>
                    <a:bodyPr/>
                    <a:lstStyle/>
                    <a:p>
                      <a:r>
                        <a:rPr lang="en-US" sz="1200" dirty="0" smtClean="0"/>
                        <a:t>Thursday</a:t>
                      </a:r>
                      <a:endParaRPr lang="en-US" sz="1200" dirty="0"/>
                    </a:p>
                  </a:txBody>
                  <a:tcPr/>
                </a:tc>
                <a:tc>
                  <a:txBody>
                    <a:bodyPr/>
                    <a:lstStyle/>
                    <a:p>
                      <a:r>
                        <a:rPr lang="en-US" sz="1200" dirty="0" smtClean="0"/>
                        <a:t>Friday</a:t>
                      </a:r>
                      <a:endParaRPr lang="en-US" sz="1200" dirty="0"/>
                    </a:p>
                  </a:txBody>
                  <a:tcPr/>
                </a:tc>
                <a:tc>
                  <a:txBody>
                    <a:bodyPr/>
                    <a:lstStyle/>
                    <a:p>
                      <a:r>
                        <a:rPr lang="en-US" sz="1200" dirty="0" smtClean="0"/>
                        <a:t>Saturday</a:t>
                      </a:r>
                      <a:endParaRPr lang="en-US" sz="1200" dirty="0"/>
                    </a:p>
                  </a:txBody>
                  <a:tcPr/>
                </a:tc>
                <a:tc>
                  <a:txBody>
                    <a:bodyPr/>
                    <a:lstStyle/>
                    <a:p>
                      <a:r>
                        <a:rPr lang="en-US" sz="1200" dirty="0" smtClean="0"/>
                        <a:t>Sunday</a:t>
                      </a:r>
                      <a:endParaRPr lang="en-US" sz="1200" dirty="0"/>
                    </a:p>
                  </a:txBody>
                  <a:tcPr/>
                </a:tc>
              </a:tr>
              <a:tr h="370840">
                <a:tc>
                  <a:txBody>
                    <a:bodyPr/>
                    <a:lstStyle/>
                    <a:p>
                      <a:r>
                        <a:rPr lang="en-US" sz="1200" dirty="0" smtClean="0"/>
                        <a:t>Finding</a:t>
                      </a:r>
                      <a:r>
                        <a:rPr lang="en-US" sz="1200" baseline="0" dirty="0" smtClean="0"/>
                        <a:t> your PC Muscle</a:t>
                      </a:r>
                      <a:endParaRPr lang="en-US" sz="1200" dirty="0"/>
                    </a:p>
                  </a:txBody>
                  <a:tcPr/>
                </a:tc>
                <a:tc>
                  <a:txBody>
                    <a:bodyPr/>
                    <a:lstStyle/>
                    <a:p>
                      <a:r>
                        <a:rPr lang="en-US" sz="1200" dirty="0" smtClean="0"/>
                        <a:t>Warm up</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Warm 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Warm up</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Warm up</a:t>
                      </a:r>
                    </a:p>
                    <a:p>
                      <a:endParaRPr lang="en-US" dirty="0"/>
                    </a:p>
                  </a:txBody>
                  <a:tcPr/>
                </a:tc>
                <a:tc>
                  <a:txBody>
                    <a:bodyPr/>
                    <a:lstStyle/>
                    <a:p>
                      <a:r>
                        <a:rPr lang="en-US" sz="2400" dirty="0" smtClean="0"/>
                        <a:t>    X</a:t>
                      </a:r>
                      <a:endParaRPr lang="en-US" sz="2400" dirty="0"/>
                    </a:p>
                  </a:txBody>
                  <a:tcPr/>
                </a:tc>
                <a:tc>
                  <a:txBody>
                    <a:bodyPr/>
                    <a:lstStyle/>
                    <a:p>
                      <a:r>
                        <a:rPr lang="en-US" sz="2400" dirty="0" smtClean="0"/>
                        <a:t>   X</a:t>
                      </a:r>
                      <a:endParaRPr lang="en-US" sz="2400" dirty="0"/>
                    </a:p>
                  </a:txBody>
                  <a:tcPr/>
                </a:tc>
              </a:tr>
              <a:tr h="370840">
                <a:tc>
                  <a:txBody>
                    <a:bodyPr/>
                    <a:lstStyle/>
                    <a:p>
                      <a:r>
                        <a:rPr lang="en-US" sz="1200" dirty="0" smtClean="0"/>
                        <a:t>Learning</a:t>
                      </a:r>
                      <a:r>
                        <a:rPr lang="en-US" sz="1200" baseline="0" dirty="0" smtClean="0"/>
                        <a:t> to Warm up</a:t>
                      </a:r>
                      <a:endParaRPr lang="en-US" sz="1200" dirty="0"/>
                    </a:p>
                  </a:txBody>
                  <a:tcPr/>
                </a:tc>
                <a:tc>
                  <a:txBody>
                    <a:bodyPr/>
                    <a:lstStyle/>
                    <a:p>
                      <a:r>
                        <a:rPr lang="en-US" sz="1200" dirty="0" smtClean="0"/>
                        <a:t>Exercise</a:t>
                      </a:r>
                      <a:r>
                        <a:rPr lang="en-US" sz="1200" baseline="0" dirty="0" smtClean="0"/>
                        <a:t> Cycle 1- Sequence I to III</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Exercise</a:t>
                      </a:r>
                      <a:r>
                        <a:rPr lang="en-US" sz="1200" baseline="0" dirty="0" smtClean="0"/>
                        <a:t> Cycle 1- Sequence I to III</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Exercise</a:t>
                      </a:r>
                      <a:r>
                        <a:rPr lang="en-US" sz="1200" baseline="0" dirty="0" smtClean="0"/>
                        <a:t> Cycle 1- Sequence I to III</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Exercise</a:t>
                      </a:r>
                      <a:r>
                        <a:rPr lang="en-US" sz="1200" baseline="0" dirty="0" smtClean="0"/>
                        <a:t> Cycle 1- Sequence I to IV</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a:txBody>
                  <a:tcPr/>
                </a:tc>
                <a:tc>
                  <a:txBody>
                    <a:bodyPr/>
                    <a:lstStyle/>
                    <a:p>
                      <a:endParaRPr lang="en-US" sz="2400" dirty="0" smtClean="0"/>
                    </a:p>
                    <a:p>
                      <a:r>
                        <a:rPr lang="en-US" sz="2400" dirty="0" smtClean="0"/>
                        <a:t>   </a:t>
                      </a:r>
                      <a:r>
                        <a:rPr lang="en-US" sz="2400" baseline="0" dirty="0" smtClean="0"/>
                        <a:t> X</a:t>
                      </a:r>
                      <a:endParaRPr lang="en-US" sz="2400" dirty="0" smtClean="0"/>
                    </a:p>
                    <a:p>
                      <a:endParaRPr lang="en-US" sz="2400" dirty="0"/>
                    </a:p>
                  </a:txBody>
                  <a:tcPr/>
                </a:tc>
                <a:tc>
                  <a:txBody>
                    <a:bodyPr/>
                    <a:lstStyle/>
                    <a:p>
                      <a:endParaRPr lang="en-US" sz="2400" dirty="0" smtClean="0"/>
                    </a:p>
                    <a:p>
                      <a:r>
                        <a:rPr lang="en-US" sz="2400" dirty="0" smtClean="0"/>
                        <a:t>    X</a:t>
                      </a:r>
                      <a:endParaRPr lang="en-US" sz="2400" dirty="0"/>
                    </a:p>
                  </a:txBody>
                  <a:tcPr/>
                </a:tc>
              </a:tr>
              <a:tr h="370840">
                <a:tc>
                  <a:txBody>
                    <a:bodyPr/>
                    <a:lstStyle/>
                    <a:p>
                      <a:r>
                        <a:rPr lang="en-US" sz="1200" dirty="0" smtClean="0"/>
                        <a:t>Learning</a:t>
                      </a:r>
                      <a:r>
                        <a:rPr lang="en-US" sz="1200" baseline="0" dirty="0" smtClean="0"/>
                        <a:t> to Stretch</a:t>
                      </a:r>
                      <a:endParaRPr lang="en-US" sz="1200" dirty="0"/>
                    </a:p>
                  </a:txBody>
                  <a:tcPr/>
                </a:tc>
                <a:tc>
                  <a:txBody>
                    <a:bodyPr/>
                    <a:lstStyle/>
                    <a:p>
                      <a:r>
                        <a:rPr lang="en-US" sz="1200" dirty="0" smtClean="0"/>
                        <a:t> Stretch</a:t>
                      </a:r>
                      <a:endParaRPr lang="en-US" sz="1200" dirty="0"/>
                    </a:p>
                  </a:txBody>
                  <a:tcPr/>
                </a:tc>
                <a:tc>
                  <a:txBody>
                    <a:bodyPr/>
                    <a:lstStyle/>
                    <a:p>
                      <a:r>
                        <a:rPr lang="en-US" sz="1200" dirty="0" smtClean="0"/>
                        <a:t>Stretch</a:t>
                      </a:r>
                      <a:endParaRPr lang="en-US" sz="1200" dirty="0"/>
                    </a:p>
                  </a:txBody>
                  <a:tcPr/>
                </a:tc>
                <a:tc>
                  <a:txBody>
                    <a:bodyPr/>
                    <a:lstStyle/>
                    <a:p>
                      <a:r>
                        <a:rPr lang="en-US" sz="1200" dirty="0" smtClean="0"/>
                        <a:t>Stretch</a:t>
                      </a:r>
                      <a:endParaRPr lang="en-US" sz="1200" dirty="0"/>
                    </a:p>
                  </a:txBody>
                  <a:tcPr/>
                </a:tc>
                <a:tc>
                  <a:txBody>
                    <a:bodyPr/>
                    <a:lstStyle/>
                    <a:p>
                      <a:r>
                        <a:rPr lang="en-US" sz="1200" dirty="0" smtClean="0"/>
                        <a:t>Stretch</a:t>
                      </a:r>
                      <a:endParaRPr lang="en-US" sz="1200" dirty="0"/>
                    </a:p>
                  </a:txBody>
                  <a:tcPr/>
                </a:tc>
                <a:tc>
                  <a:txBody>
                    <a:bodyPr/>
                    <a:lstStyle/>
                    <a:p>
                      <a:r>
                        <a:rPr lang="en-US" dirty="0" smtClean="0"/>
                        <a:t>     X</a:t>
                      </a:r>
                      <a:endParaRPr lang="en-US" dirty="0"/>
                    </a:p>
                  </a:txBody>
                  <a:tcPr/>
                </a:tc>
                <a:tc>
                  <a:txBody>
                    <a:bodyPr/>
                    <a:lstStyle/>
                    <a:p>
                      <a:r>
                        <a:rPr lang="en-US" dirty="0" smtClean="0"/>
                        <a:t>     X</a:t>
                      </a:r>
                      <a:endParaRPr lang="en-US" dirty="0"/>
                    </a:p>
                  </a:txBody>
                  <a:tcPr/>
                </a:tc>
              </a:tr>
              <a:tr h="370840">
                <a:tc>
                  <a:txBody>
                    <a:bodyPr/>
                    <a:lstStyle/>
                    <a:p>
                      <a:r>
                        <a:rPr lang="en-US" sz="1200" dirty="0" smtClean="0"/>
                        <a:t>Beginning</a:t>
                      </a:r>
                      <a:r>
                        <a:rPr lang="en-US" sz="1200" baseline="0" dirty="0" smtClean="0"/>
                        <a:t> your Pompoir Routine</a:t>
                      </a:r>
                      <a:endParaRPr lang="en-US" sz="1200" dirty="0"/>
                    </a:p>
                  </a:txBody>
                  <a:tcPr/>
                </a:tc>
                <a:tc>
                  <a:txBody>
                    <a:bodyPr/>
                    <a:lstStyle/>
                    <a:p>
                      <a:r>
                        <a:rPr lang="en-US" sz="2400" dirty="0" smtClean="0"/>
                        <a:t>   </a:t>
                      </a:r>
                    </a:p>
                    <a:p>
                      <a:r>
                        <a:rPr lang="en-US" sz="2400" baseline="0" dirty="0" smtClean="0"/>
                        <a:t> </a:t>
                      </a:r>
                      <a:r>
                        <a:rPr lang="en-US" sz="2400" dirty="0" smtClean="0"/>
                        <a:t>  X</a:t>
                      </a:r>
                    </a:p>
                  </a:txBody>
                  <a:tcPr/>
                </a:tc>
                <a:tc>
                  <a:txBody>
                    <a:bodyPr/>
                    <a:lstStyle/>
                    <a:p>
                      <a:r>
                        <a:rPr lang="en-US" sz="2400" dirty="0" smtClean="0"/>
                        <a:t>    </a:t>
                      </a:r>
                    </a:p>
                    <a:p>
                      <a:r>
                        <a:rPr lang="en-US" sz="2400" dirty="0" smtClean="0"/>
                        <a:t>    X</a:t>
                      </a:r>
                      <a:endParaRPr lang="en-US" sz="2400" dirty="0"/>
                    </a:p>
                  </a:txBody>
                  <a:tcPr/>
                </a:tc>
                <a:tc>
                  <a:txBody>
                    <a:bodyPr/>
                    <a:lstStyle/>
                    <a:p>
                      <a:r>
                        <a:rPr lang="en-US" sz="2400" dirty="0" smtClean="0"/>
                        <a:t>   </a:t>
                      </a:r>
                    </a:p>
                    <a:p>
                      <a:r>
                        <a:rPr lang="en-US" sz="2400" baseline="0" dirty="0" smtClean="0"/>
                        <a:t> </a:t>
                      </a:r>
                      <a:r>
                        <a:rPr lang="en-US" sz="2400" dirty="0" smtClean="0"/>
                        <a:t>  X</a:t>
                      </a:r>
                    </a:p>
                  </a:txBody>
                  <a:tcPr/>
                </a:tc>
                <a:tc>
                  <a:txBody>
                    <a:bodyPr/>
                    <a:lstStyle/>
                    <a:p>
                      <a:r>
                        <a:rPr lang="en-US" sz="2400" dirty="0" smtClean="0"/>
                        <a:t>    </a:t>
                      </a:r>
                    </a:p>
                    <a:p>
                      <a:r>
                        <a:rPr lang="en-US" sz="2400" dirty="0" smtClean="0"/>
                        <a:t>    X</a:t>
                      </a:r>
                      <a:endParaRPr lang="en-US" sz="2400" dirty="0"/>
                    </a:p>
                  </a:txBody>
                  <a:tcPr/>
                </a:tc>
                <a:tc>
                  <a:txBody>
                    <a:bodyPr/>
                    <a:lstStyle/>
                    <a:p>
                      <a:r>
                        <a:rPr lang="en-US" sz="2400" dirty="0" smtClean="0"/>
                        <a:t>   </a:t>
                      </a:r>
                    </a:p>
                    <a:p>
                      <a:r>
                        <a:rPr lang="en-US" sz="2400" baseline="0" dirty="0" smtClean="0"/>
                        <a:t> </a:t>
                      </a:r>
                      <a:r>
                        <a:rPr lang="en-US" sz="2400" dirty="0" smtClean="0"/>
                        <a:t>  X</a:t>
                      </a:r>
                    </a:p>
                  </a:txBody>
                  <a:tcPr/>
                </a:tc>
                <a:tc>
                  <a:txBody>
                    <a:bodyPr/>
                    <a:lstStyle/>
                    <a:p>
                      <a:r>
                        <a:rPr lang="en-US" sz="2400" dirty="0" smtClean="0"/>
                        <a:t>    </a:t>
                      </a:r>
                    </a:p>
                    <a:p>
                      <a:r>
                        <a:rPr lang="en-US" sz="2400" dirty="0" smtClean="0"/>
                        <a:t>    X</a:t>
                      </a:r>
                      <a:endParaRPr lang="en-US" sz="2400"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18</a:t>
            </a:fld>
            <a:endParaRPr lang="en-US" dirty="0">
              <a:solidFill>
                <a:srgbClr val="B13F9A"/>
              </a:solidFill>
            </a:endParaRPr>
          </a:p>
        </p:txBody>
      </p:sp>
    </p:spTree>
    <p:extLst>
      <p:ext uri="{BB962C8B-B14F-4D97-AF65-F5344CB8AC3E}">
        <p14:creationId xmlns:p14="http://schemas.microsoft.com/office/powerpoint/2010/main" val="1053025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9098" y="1143000"/>
            <a:ext cx="3429000" cy="1066800"/>
          </a:xfrm>
        </p:spPr>
        <p:txBody>
          <a:bodyPr>
            <a:normAutofit/>
          </a:bodyPr>
          <a:lstStyle/>
          <a:p>
            <a:r>
              <a:rPr lang="en-US" dirty="0" smtClean="0"/>
              <a:t>Celebrating being a woman  </a:t>
            </a:r>
            <a:endParaRPr lang="en-US" dirty="0"/>
          </a:p>
        </p:txBody>
      </p:sp>
      <p:sp>
        <p:nvSpPr>
          <p:cNvPr id="9" name="Text Placeholder 8"/>
          <p:cNvSpPr>
            <a:spLocks noGrp="1"/>
          </p:cNvSpPr>
          <p:nvPr>
            <p:ph type="body" sz="half" idx="2"/>
          </p:nvPr>
        </p:nvSpPr>
        <p:spPr/>
        <p:txBody>
          <a:bodyPr>
            <a:normAutofit fontScale="70000" lnSpcReduction="20000"/>
          </a:bodyPr>
          <a:lstStyle/>
          <a:p>
            <a:pPr>
              <a:buFont typeface="Arial" pitchFamily="34" charset="0"/>
              <a:buChar char="•"/>
            </a:pPr>
            <a:endParaRPr lang="en-US" sz="1200" dirty="0" smtClean="0"/>
          </a:p>
          <a:p>
            <a:pPr>
              <a:buFont typeface="Arial" pitchFamily="34" charset="0"/>
              <a:buChar char="•"/>
            </a:pPr>
            <a:r>
              <a:rPr lang="en-US" sz="1200" dirty="0" smtClean="0"/>
              <a:t> </a:t>
            </a:r>
            <a:r>
              <a:rPr lang="en-US" sz="1600" dirty="0" smtClean="0"/>
              <a:t>Email  </a:t>
            </a:r>
            <a:r>
              <a:rPr lang="en-US" sz="1600" dirty="0" smtClean="0">
                <a:hlinkClick r:id="rId2"/>
              </a:rPr>
              <a:t>pompoirexpert@gmail.com</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Phone: 312.300.6500</a:t>
            </a:r>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a:t>
            </a:r>
            <a:r>
              <a:rPr lang="en-US" sz="1600" b="1" dirty="0" smtClean="0">
                <a:solidFill>
                  <a:schemeClr val="tx2"/>
                </a:solidFill>
              </a:rPr>
              <a:t>Became a fan on  face book</a:t>
            </a:r>
          </a:p>
          <a:p>
            <a:endParaRPr lang="en-US" sz="1600" dirty="0" smtClean="0"/>
          </a:p>
          <a:p>
            <a:endParaRPr lang="en-US" sz="1600" dirty="0" smtClean="0"/>
          </a:p>
          <a:p>
            <a:endParaRPr lang="en-US" sz="1600" dirty="0" smtClean="0"/>
          </a:p>
          <a:p>
            <a:r>
              <a:rPr lang="en-US" sz="1600" dirty="0" smtClean="0"/>
              <a:t> * Fallow us on twitter</a:t>
            </a:r>
          </a:p>
          <a:p>
            <a:endParaRPr lang="en-US" dirty="0" smtClean="0"/>
          </a:p>
          <a:p>
            <a:r>
              <a:rPr lang="en-US" dirty="0" smtClean="0"/>
              <a:t> </a:t>
            </a:r>
            <a:endParaRPr lang="en-US" dirty="0"/>
          </a:p>
        </p:txBody>
      </p:sp>
      <p:pic>
        <p:nvPicPr>
          <p:cNvPr id="10" name="Picture Placeholder 9" descr="final_logo.jpg"/>
          <p:cNvPicPr>
            <a:picLocks noGrp="1" noChangeAspect="1"/>
          </p:cNvPicPr>
          <p:nvPr>
            <p:ph type="pic" idx="1"/>
          </p:nvPr>
        </p:nvPicPr>
        <p:blipFill>
          <a:blip r:embed="rId3" cstate="print"/>
          <a:srcRect l="22724" r="22724"/>
          <a:stretch>
            <a:fillRect/>
          </a:stretch>
        </p:blipFill>
        <p:spPr>
          <a:xfrm>
            <a:off x="663682" y="1041002"/>
            <a:ext cx="4060718" cy="4206240"/>
          </a:xfrm>
        </p:spPr>
      </p:pic>
      <p:pic>
        <p:nvPicPr>
          <p:cNvPr id="11" name="Picture 10" descr="face book.jpg"/>
          <p:cNvPicPr>
            <a:picLocks noChangeAspect="1"/>
          </p:cNvPicPr>
          <p:nvPr/>
        </p:nvPicPr>
        <p:blipFill>
          <a:blip r:embed="rId4" cstate="print"/>
          <a:stretch>
            <a:fillRect/>
          </a:stretch>
        </p:blipFill>
        <p:spPr>
          <a:xfrm>
            <a:off x="8153400" y="3962400"/>
            <a:ext cx="333375" cy="381000"/>
          </a:xfrm>
          <a:prstGeom prst="rect">
            <a:avLst/>
          </a:prstGeom>
        </p:spPr>
      </p:pic>
      <p:pic>
        <p:nvPicPr>
          <p:cNvPr id="12" name="Picture 11" descr="twitter.jpg"/>
          <p:cNvPicPr>
            <a:picLocks noChangeAspect="1"/>
          </p:cNvPicPr>
          <p:nvPr/>
        </p:nvPicPr>
        <p:blipFill>
          <a:blip r:embed="rId5" cstate="print"/>
          <a:stretch>
            <a:fillRect/>
          </a:stretch>
        </p:blipFill>
        <p:spPr>
          <a:xfrm>
            <a:off x="8153400" y="4572000"/>
            <a:ext cx="406401" cy="457200"/>
          </a:xfrm>
          <a:prstGeom prst="rect">
            <a:avLst/>
          </a:prstGeom>
        </p:spPr>
      </p:pic>
      <p:sp>
        <p:nvSpPr>
          <p:cNvPr id="2" name="Footer Placeholder 1"/>
          <p:cNvSpPr>
            <a:spLocks noGrp="1"/>
          </p:cNvSpPr>
          <p:nvPr>
            <p:ph type="ftr" sz="quarter" idx="11"/>
          </p:nvPr>
        </p:nvSpPr>
        <p:spPr/>
        <p:txBody>
          <a:bodyPr/>
          <a:lstStyle/>
          <a:p>
            <a:r>
              <a:rPr lang="en-US" smtClean="0">
                <a:solidFill>
                  <a:srgbClr val="F4E7ED"/>
                </a:solidFill>
              </a:rPr>
              <a:t>Copyrighted Material </a:t>
            </a:r>
            <a:endParaRPr lang="en-US" dirty="0">
              <a:solidFill>
                <a:srgbClr val="F4E7ED"/>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F4E7ED"/>
                </a:solidFill>
              </a:rPr>
              <a:pPr/>
              <a:t>19</a:t>
            </a:fld>
            <a:endParaRPr lang="en-US" dirty="0">
              <a:solidFill>
                <a:srgbClr val="F4E7ED"/>
              </a:solidFill>
            </a:endParaRPr>
          </a:p>
        </p:txBody>
      </p:sp>
    </p:spTree>
    <p:extLst>
      <p:ext uri="{BB962C8B-B14F-4D97-AF65-F5344CB8AC3E}">
        <p14:creationId xmlns:p14="http://schemas.microsoft.com/office/powerpoint/2010/main" val="199632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*Disclaimer*</a:t>
            </a:r>
            <a:endParaRPr lang="en-US" dirty="0"/>
          </a:p>
        </p:txBody>
      </p:sp>
      <p:sp>
        <p:nvSpPr>
          <p:cNvPr id="3" name="Content Placeholder 2"/>
          <p:cNvSpPr>
            <a:spLocks noGrp="1"/>
          </p:cNvSpPr>
          <p:nvPr>
            <p:ph idx="1"/>
          </p:nvPr>
        </p:nvSpPr>
        <p:spPr/>
        <p:txBody>
          <a:bodyPr>
            <a:normAutofit fontScale="77500" lnSpcReduction="20000"/>
          </a:bodyPr>
          <a:lstStyle/>
          <a:p>
            <a:pPr hangingPunct="0"/>
            <a:endParaRPr lang="en-US" dirty="0" smtClean="0"/>
          </a:p>
          <a:p>
            <a:pPr hangingPunct="0"/>
            <a:r>
              <a:rPr lang="en-US" dirty="0" smtClean="0"/>
              <a:t>This book is intended for adult audiences.  </a:t>
            </a:r>
            <a:r>
              <a:rPr lang="en-US" dirty="0"/>
              <a:t>A</a:t>
            </a:r>
            <a:r>
              <a:rPr lang="en-US" dirty="0" smtClean="0"/>
              <a:t>ll readers or viewers must be 18 years or older.  By looking at or reading this presentation, you are confirming that your are at least 18 years or older.</a:t>
            </a:r>
          </a:p>
          <a:p>
            <a:pPr hangingPunct="0"/>
            <a:r>
              <a:rPr lang="en-US" dirty="0" smtClean="0"/>
              <a:t>We are not Medical doctors or licensed to practice psychology, and “</a:t>
            </a:r>
            <a:r>
              <a:rPr lang="en-US" dirty="0" err="1" smtClean="0"/>
              <a:t>Pompoir</a:t>
            </a:r>
            <a:r>
              <a:rPr lang="en-US" dirty="0" smtClean="0"/>
              <a:t>: A Manual to Train and Control the Pelvic Floor”, is not intended to substitute for psychological counseling</a:t>
            </a:r>
            <a:r>
              <a:rPr lang="en-US" dirty="0"/>
              <a:t> </a:t>
            </a:r>
            <a:r>
              <a:rPr lang="en-US" dirty="0" smtClean="0"/>
              <a:t>or medical treatment for any condition. It </a:t>
            </a:r>
            <a:r>
              <a:rPr lang="en-US" dirty="0" smtClean="0"/>
              <a:t>is </a:t>
            </a:r>
            <a:r>
              <a:rPr lang="en-US" dirty="0" smtClean="0"/>
              <a:t>simply </a:t>
            </a:r>
            <a:r>
              <a:rPr lang="en-US" dirty="0" smtClean="0"/>
              <a:t>an exercise philosophy based on ancient exercise techniques, experience and the thousands of women who have contacted us.</a:t>
            </a:r>
          </a:p>
          <a:p>
            <a:pPr hangingPunct="0"/>
            <a:r>
              <a:rPr lang="en-US" dirty="0" smtClean="0"/>
              <a:t>The use of information in this presentation is responsibility of the reader and acting on the suggestions and advice in this presentation and in performing the exercises, you waive all rights to all and any type of lawsuit against the author.</a:t>
            </a:r>
          </a:p>
          <a:p>
            <a:pPr hangingPunct="0">
              <a:buNone/>
            </a:pPr>
            <a:r>
              <a:rPr lang="en-US" b="1" dirty="0" smtClean="0"/>
              <a:t> </a:t>
            </a:r>
            <a:endParaRPr lang="en-US" dirty="0"/>
          </a:p>
        </p:txBody>
      </p:sp>
      <p:sp>
        <p:nvSpPr>
          <p:cNvPr id="4" name="Footer Placeholder 3"/>
          <p:cNvSpPr>
            <a:spLocks noGrp="1"/>
          </p:cNvSpPr>
          <p:nvPr>
            <p:ph type="ftr" sz="quarter" idx="11"/>
          </p:nvPr>
        </p:nvSpPr>
        <p:spPr/>
        <p:txBody>
          <a:bodyPr/>
          <a:lstStyle/>
          <a:p>
            <a:r>
              <a:rPr lang="en-US" dirty="0"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2</a:t>
            </a:fld>
            <a:endParaRPr lang="en-US" dirty="0">
              <a:solidFill>
                <a:srgbClr val="B13F9A"/>
              </a:solidFill>
            </a:endParaRPr>
          </a:p>
        </p:txBody>
      </p:sp>
    </p:spTree>
    <p:extLst>
      <p:ext uri="{BB962C8B-B14F-4D97-AF65-F5344CB8AC3E}">
        <p14:creationId xmlns:p14="http://schemas.microsoft.com/office/powerpoint/2010/main" val="2441428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B13F9A"/>
                </a:solidFill>
              </a:rPr>
              <a:t>Copyrighted Material </a:t>
            </a:r>
            <a:endParaRPr lang="en-US" dirty="0">
              <a:solidFill>
                <a:srgbClr val="B13F9A"/>
              </a:solidFill>
            </a:endParaRPr>
          </a:p>
        </p:txBody>
      </p:sp>
      <p:sp>
        <p:nvSpPr>
          <p:cNvPr id="3" name="Rectangle 2"/>
          <p:cNvSpPr/>
          <p:nvPr/>
        </p:nvSpPr>
        <p:spPr>
          <a:xfrm>
            <a:off x="1524000" y="1371600"/>
            <a:ext cx="5334000" cy="2031325"/>
          </a:xfrm>
          <a:prstGeom prst="rect">
            <a:avLst/>
          </a:prstGeom>
        </p:spPr>
        <p:txBody>
          <a:bodyPr wrap="square">
            <a:spAutoFit/>
          </a:bodyPr>
          <a:lstStyle/>
          <a:p>
            <a:r>
              <a:rPr lang="en-US" dirty="0">
                <a:solidFill>
                  <a:prstClr val="black"/>
                </a:solidFill>
              </a:rPr>
              <a:t>All rights reserved. No part of this publication </a:t>
            </a:r>
            <a:r>
              <a:rPr lang="en-US" dirty="0" smtClean="0">
                <a:solidFill>
                  <a:prstClr val="black"/>
                </a:solidFill>
              </a:rPr>
              <a:t>may be </a:t>
            </a:r>
            <a:r>
              <a:rPr lang="en-US" dirty="0">
                <a:solidFill>
                  <a:prstClr val="black"/>
                </a:solidFill>
              </a:rPr>
              <a:t>reproduced or transmitted in any form by any means electronic or </a:t>
            </a:r>
            <a:r>
              <a:rPr lang="en-US" dirty="0" smtClean="0">
                <a:solidFill>
                  <a:prstClr val="black"/>
                </a:solidFill>
              </a:rPr>
              <a:t>mechanical, including </a:t>
            </a:r>
            <a:r>
              <a:rPr lang="en-US" dirty="0">
                <a:solidFill>
                  <a:prstClr val="black"/>
                </a:solidFill>
              </a:rPr>
              <a:t>photocopying and recording, or introduced to any information storage and retrieval system without written permission of the copyright owner of this manual.</a:t>
            </a:r>
          </a:p>
        </p:txBody>
      </p:sp>
      <p:sp>
        <p:nvSpPr>
          <p:cNvPr id="4" name="Slide Number Placeholder 3"/>
          <p:cNvSpPr>
            <a:spLocks noGrp="1"/>
          </p:cNvSpPr>
          <p:nvPr>
            <p:ph type="sldNum" sz="quarter" idx="12"/>
          </p:nvPr>
        </p:nvSpPr>
        <p:spPr/>
        <p:txBody>
          <a:bodyPr/>
          <a:lstStyle/>
          <a:p>
            <a:fld id="{CE3C3718-3F50-49F2-9003-EF1D254BB6CF}" type="slidenum">
              <a:rPr lang="en-US" smtClean="0">
                <a:solidFill>
                  <a:srgbClr val="B13F9A"/>
                </a:solidFill>
              </a:rPr>
              <a:pPr/>
              <a:t>3</a:t>
            </a:fld>
            <a:endParaRPr lang="en-US" dirty="0">
              <a:solidFill>
                <a:srgbClr val="B13F9A"/>
              </a:solidFill>
            </a:endParaRPr>
          </a:p>
        </p:txBody>
      </p:sp>
    </p:spTree>
    <p:extLst>
      <p:ext uri="{BB962C8B-B14F-4D97-AF65-F5344CB8AC3E}">
        <p14:creationId xmlns:p14="http://schemas.microsoft.com/office/powerpoint/2010/main" val="215440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a:t>
            </a:r>
            <a:r>
              <a:rPr lang="en-US" dirty="0" err="1" smtClean="0"/>
              <a:t>pompoir</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Browallia New" pitchFamily="34" charset="-34"/>
                <a:cs typeface="Browallia New" pitchFamily="34" charset="-34"/>
              </a:rPr>
              <a:t>The ultimate sex-</a:t>
            </a:r>
            <a:r>
              <a:rPr lang="en-US" dirty="0" err="1" smtClean="0">
                <a:latin typeface="Browallia New" pitchFamily="34" charset="-34"/>
                <a:cs typeface="Browallia New" pitchFamily="34" charset="-34"/>
              </a:rPr>
              <a:t>ercise</a:t>
            </a:r>
            <a:r>
              <a:rPr lang="en-US" dirty="0" smtClean="0">
                <a:latin typeface="Browallia New" pitchFamily="34" charset="-34"/>
                <a:cs typeface="Browallia New" pitchFamily="34" charset="-34"/>
              </a:rPr>
              <a:t> of all time!</a:t>
            </a:r>
          </a:p>
          <a:p>
            <a:r>
              <a:rPr lang="en-US" b="1" dirty="0" err="1" smtClean="0">
                <a:latin typeface="Browallia New" pitchFamily="34" charset="-34"/>
                <a:cs typeface="Browallia New" pitchFamily="34" charset="-34"/>
              </a:rPr>
              <a:t>Pompoir</a:t>
            </a:r>
            <a:r>
              <a:rPr lang="en-US" b="1" dirty="0" smtClean="0">
                <a:latin typeface="Browallia New" pitchFamily="34" charset="-34"/>
                <a:cs typeface="Browallia New" pitchFamily="34" charset="-34"/>
              </a:rPr>
              <a:t> is the art of training and controlling the pelvic floor. </a:t>
            </a:r>
          </a:p>
          <a:p>
            <a:r>
              <a:rPr lang="en-US" dirty="0" smtClean="0">
                <a:latin typeface="Browallia New" pitchFamily="34" charset="-34"/>
                <a:cs typeface="Browallia New" pitchFamily="34" charset="-34"/>
              </a:rPr>
              <a:t>Originated from a technique called </a:t>
            </a:r>
            <a:r>
              <a:rPr lang="en-US" i="1" dirty="0" smtClean="0">
                <a:latin typeface="Browallia New" pitchFamily="34" charset="-34"/>
                <a:cs typeface="Browallia New" pitchFamily="34" charset="-34"/>
              </a:rPr>
              <a:t>sahajoli, an ancient Indian tradition that includes, among other things, elements from a secret training once known only to Indian temple dancers and Hindu Devadassi and Greek courtesans. Pompoir is referenced as “holding firm” in Taoism, “kabazza,” or “the velvet grip” in the Arabic language, and in the Far East as the “Singapore kiss.” </a:t>
            </a:r>
          </a:p>
          <a:p>
            <a:r>
              <a:rPr lang="en-US" dirty="0" smtClean="0">
                <a:latin typeface="Browallia New" pitchFamily="34" charset="-34"/>
                <a:cs typeface="Browallia New" pitchFamily="34" charset="-34"/>
              </a:rPr>
              <a:t>Women learn to identify and isolate individual muscles.  Acquiring the ability to control such actions as pulsing, squeezing, draw in (like milking a cow) and twisting just by controlling your pelvic muscles when your partner is inside of you to bring him to ultimate orgasmic bliss.</a:t>
            </a:r>
          </a:p>
          <a:p>
            <a:r>
              <a:rPr lang="en-US" dirty="0" smtClean="0">
                <a:latin typeface="Browallia New" pitchFamily="34" charset="-34"/>
                <a:cs typeface="Browallia New" pitchFamily="34" charset="-34"/>
              </a:rPr>
              <a:t> Conscientious and continued training in this way is what made the Japanese </a:t>
            </a:r>
            <a:r>
              <a:rPr lang="en-US" i="1" dirty="0" smtClean="0">
                <a:latin typeface="Browallia New" pitchFamily="34" charset="-34"/>
                <a:cs typeface="Browallia New" pitchFamily="34" charset="-34"/>
              </a:rPr>
              <a:t>Geishas and Thai courtesans so sexually talented; allowing them to propel small objects and extinguish burning candles with their vaginas. </a:t>
            </a:r>
          </a:p>
          <a:p>
            <a:r>
              <a:rPr lang="en-US" dirty="0" smtClean="0">
                <a:latin typeface="Browallia New" pitchFamily="34" charset="-34"/>
                <a:cs typeface="Browallia New" pitchFamily="34" charset="-34"/>
              </a:rPr>
              <a:t>Enjoy this great genital fitness program, as it builds powerful sexual skills, whether you are a young or postmenopausal woman or anywhere </a:t>
            </a:r>
            <a:r>
              <a:rPr lang="en-US" dirty="0" err="1" smtClean="0">
                <a:latin typeface="Browallia New" pitchFamily="34" charset="-34"/>
                <a:cs typeface="Browallia New" pitchFamily="34" charset="-34"/>
              </a:rPr>
              <a:t>inbetween</a:t>
            </a:r>
            <a:r>
              <a:rPr lang="en-US" dirty="0" smtClean="0">
                <a:latin typeface="Browallia New" pitchFamily="34" charset="-34"/>
                <a:cs typeface="Browallia New" pitchFamily="34" charset="-34"/>
              </a:rPr>
              <a:t>.</a:t>
            </a:r>
          </a:p>
          <a:p>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5" name="Slide Number Placeholder 4"/>
          <p:cNvSpPr>
            <a:spLocks noGrp="1"/>
          </p:cNvSpPr>
          <p:nvPr>
            <p:ph type="sldNum" sz="quarter" idx="12"/>
          </p:nvPr>
        </p:nvSpPr>
        <p:spPr/>
        <p:txBody>
          <a:bodyPr/>
          <a:lstStyle/>
          <a:p>
            <a:fld id="{CE3C3718-3F50-49F2-9003-EF1D254BB6CF}" type="slidenum">
              <a:rPr lang="en-US" smtClean="0">
                <a:solidFill>
                  <a:srgbClr val="B13F9A"/>
                </a:solidFill>
              </a:rPr>
              <a:pPr/>
              <a:t>4</a:t>
            </a:fld>
            <a:endParaRPr lang="en-US" dirty="0">
              <a:solidFill>
                <a:srgbClr val="B13F9A"/>
              </a:solidFill>
            </a:endParaRPr>
          </a:p>
        </p:txBody>
      </p:sp>
    </p:spTree>
    <p:extLst>
      <p:ext uri="{BB962C8B-B14F-4D97-AF65-F5344CB8AC3E}">
        <p14:creationId xmlns:p14="http://schemas.microsoft.com/office/powerpoint/2010/main" val="3627300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Pompoir </a:t>
            </a:r>
            <a:endParaRPr lang="en-US" dirty="0"/>
          </a:p>
        </p:txBody>
      </p:sp>
      <p:sp>
        <p:nvSpPr>
          <p:cNvPr id="6" name="Text Placeholder 5"/>
          <p:cNvSpPr>
            <a:spLocks noGrp="1"/>
          </p:cNvSpPr>
          <p:nvPr>
            <p:ph type="body" sz="half" idx="2"/>
          </p:nvPr>
        </p:nvSpPr>
        <p:spPr/>
        <p:txBody>
          <a:bodyPr/>
          <a:lstStyle/>
          <a:p>
            <a:r>
              <a:rPr lang="en-US" b="1" dirty="0" smtClean="0"/>
              <a:t>             * Strengthens vaginal walls </a:t>
            </a:r>
          </a:p>
          <a:p>
            <a:r>
              <a:rPr lang="en-US" b="1" dirty="0" smtClean="0"/>
              <a:t>             * Restores vaginal tightness </a:t>
            </a:r>
          </a:p>
          <a:p>
            <a:r>
              <a:rPr lang="en-US" b="1" dirty="0" smtClean="0"/>
              <a:t>             * Controls vaginal muscles </a:t>
            </a:r>
          </a:p>
          <a:p>
            <a:r>
              <a:rPr lang="en-US" b="1" dirty="0" smtClean="0"/>
              <a:t>             * Facilitates orgasms during</a:t>
            </a:r>
          </a:p>
          <a:p>
            <a:r>
              <a:rPr lang="en-US" b="1" dirty="0" smtClean="0"/>
              <a:t>                penetration   </a:t>
            </a:r>
          </a:p>
          <a:p>
            <a:r>
              <a:rPr lang="en-US" b="1" dirty="0" smtClean="0"/>
              <a:t>             *  Enables multiple orgasms </a:t>
            </a:r>
          </a:p>
          <a:p>
            <a:r>
              <a:rPr lang="en-US" b="1" dirty="0" smtClean="0"/>
              <a:t>             *  Awakens sexual desire </a:t>
            </a:r>
          </a:p>
          <a:p>
            <a:r>
              <a:rPr lang="en-US" b="1" dirty="0" smtClean="0"/>
              <a:t>             *  Helps prepare for childbirth</a:t>
            </a:r>
          </a:p>
          <a:p>
            <a:r>
              <a:rPr lang="en-US" b="1" dirty="0" smtClean="0"/>
              <a:t>              </a:t>
            </a:r>
          </a:p>
          <a:p>
            <a:endParaRPr lang="en-US" dirty="0"/>
          </a:p>
        </p:txBody>
      </p:sp>
      <p:pic>
        <p:nvPicPr>
          <p:cNvPr id="7" name="Picture Placeholder 6" descr="707038.jpg"/>
          <p:cNvPicPr>
            <a:picLocks noGrp="1" noChangeAspect="1"/>
          </p:cNvPicPr>
          <p:nvPr>
            <p:ph type="pic" idx="1"/>
          </p:nvPr>
        </p:nvPicPr>
        <p:blipFill>
          <a:blip r:embed="rId2" cstate="print"/>
          <a:srcRect t="5474" b="5474"/>
          <a:stretch>
            <a:fillRect/>
          </a:stretch>
        </p:blipFill>
        <p:spPr/>
      </p:pic>
      <p:sp>
        <p:nvSpPr>
          <p:cNvPr id="2" name="Footer Placeholder 1"/>
          <p:cNvSpPr>
            <a:spLocks noGrp="1"/>
          </p:cNvSpPr>
          <p:nvPr>
            <p:ph type="ftr" sz="quarter" idx="11"/>
          </p:nvPr>
        </p:nvSpPr>
        <p:spPr/>
        <p:txBody>
          <a:bodyPr/>
          <a:lstStyle/>
          <a:p>
            <a:r>
              <a:rPr lang="en-US" smtClean="0">
                <a:solidFill>
                  <a:srgbClr val="F4E7ED"/>
                </a:solidFill>
              </a:rPr>
              <a:t>Copyrighted Material </a:t>
            </a:r>
            <a:endParaRPr lang="en-US" dirty="0">
              <a:solidFill>
                <a:srgbClr val="F4E7ED"/>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F4E7ED"/>
                </a:solidFill>
              </a:rPr>
              <a:pPr/>
              <a:t>5</a:t>
            </a:fld>
            <a:endParaRPr lang="en-US" dirty="0">
              <a:solidFill>
                <a:srgbClr val="F4E7ED"/>
              </a:solidFill>
            </a:endParaRPr>
          </a:p>
        </p:txBody>
      </p:sp>
    </p:spTree>
    <p:extLst>
      <p:ext uri="{BB962C8B-B14F-4D97-AF65-F5344CB8AC3E}">
        <p14:creationId xmlns:p14="http://schemas.microsoft.com/office/powerpoint/2010/main" val="13244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what people say of </a:t>
            </a:r>
            <a:r>
              <a:rPr lang="en-US" dirty="0" err="1" smtClean="0"/>
              <a:t>pompoir</a:t>
            </a:r>
            <a:r>
              <a:rPr lang="en-US" dirty="0" smtClean="0"/>
              <a:t> </a:t>
            </a:r>
            <a:endParaRPr lang="en-US" dirty="0"/>
          </a:p>
        </p:txBody>
      </p:sp>
      <p:sp>
        <p:nvSpPr>
          <p:cNvPr id="3" name="Text Placeholder 2"/>
          <p:cNvSpPr>
            <a:spLocks noGrp="1"/>
          </p:cNvSpPr>
          <p:nvPr>
            <p:ph type="body" sz="half" idx="2"/>
          </p:nvPr>
        </p:nvSpPr>
        <p:spPr/>
        <p:txBody>
          <a:bodyPr>
            <a:normAutofit fontScale="92500" lnSpcReduction="20000"/>
          </a:bodyPr>
          <a:lstStyle/>
          <a:p>
            <a:pPr marL="285750" indent="-285750">
              <a:buFont typeface="Arial" charset="0"/>
              <a:buChar char="•"/>
            </a:pPr>
            <a:endParaRPr lang="en-US" dirty="0" smtClean="0"/>
          </a:p>
          <a:p>
            <a:pPr marL="285750" indent="-285750">
              <a:buFont typeface="Arial" charset="0"/>
              <a:buChar char="•"/>
            </a:pPr>
            <a:r>
              <a:rPr lang="en-US" dirty="0" smtClean="0"/>
              <a:t>“Better for a man than oral sex”</a:t>
            </a:r>
          </a:p>
          <a:p>
            <a:pPr marL="285750" indent="-285750">
              <a:buFont typeface="Arial" charset="0"/>
              <a:buChar char="•"/>
            </a:pPr>
            <a:endParaRPr lang="en-US" dirty="0" smtClean="0"/>
          </a:p>
          <a:p>
            <a:pPr marL="285750" indent="-285750">
              <a:buFont typeface="Arial" charset="0"/>
              <a:buChar char="•"/>
            </a:pPr>
            <a:r>
              <a:rPr lang="en-US" dirty="0" smtClean="0"/>
              <a:t>“Men lucky enough to be with a woman trained on this technique, will experience the most delicious sexual nirvana.”</a:t>
            </a:r>
          </a:p>
          <a:p>
            <a:pPr marL="285750" indent="-285750">
              <a:buFont typeface="Arial" charset="0"/>
              <a:buChar char="•"/>
            </a:pPr>
            <a:endParaRPr lang="en-US" dirty="0" smtClean="0"/>
          </a:p>
          <a:p>
            <a:pPr marL="285750" indent="-285750">
              <a:buFont typeface="Arial" charset="0"/>
              <a:buChar char="•"/>
            </a:pPr>
            <a:r>
              <a:rPr lang="en-US" dirty="0" smtClean="0"/>
              <a:t>“It’s like having a warm, velvet glove wrapped around the penis, stroking and gripping and twisting your partner into a pleasure heaven “</a:t>
            </a:r>
          </a:p>
          <a:p>
            <a:endParaRPr lang="en-US" dirty="0"/>
          </a:p>
        </p:txBody>
      </p:sp>
      <p:pic>
        <p:nvPicPr>
          <p:cNvPr id="5" name="Picture Placeholder 4" descr="707001 small.jpg"/>
          <p:cNvPicPr>
            <a:picLocks noGrp="1" noChangeAspect="1"/>
          </p:cNvPicPr>
          <p:nvPr>
            <p:ph type="pic" idx="1"/>
          </p:nvPr>
        </p:nvPicPr>
        <p:blipFill>
          <a:blip r:embed="rId2" cstate="print"/>
          <a:srcRect t="14685" b="14685"/>
          <a:stretch>
            <a:fillRect/>
          </a:stretch>
        </p:blipFill>
        <p:spPr>
          <a:xfrm>
            <a:off x="838200" y="1066800"/>
            <a:ext cx="3995293" cy="4114800"/>
          </a:xfrm>
        </p:spPr>
      </p:pic>
      <p:sp>
        <p:nvSpPr>
          <p:cNvPr id="4" name="Footer Placeholder 3"/>
          <p:cNvSpPr>
            <a:spLocks noGrp="1"/>
          </p:cNvSpPr>
          <p:nvPr>
            <p:ph type="ftr" sz="quarter" idx="11"/>
          </p:nvPr>
        </p:nvSpPr>
        <p:spPr/>
        <p:txBody>
          <a:bodyPr/>
          <a:lstStyle/>
          <a:p>
            <a:r>
              <a:rPr lang="en-US" smtClean="0">
                <a:solidFill>
                  <a:srgbClr val="F4E7ED"/>
                </a:solidFill>
              </a:rPr>
              <a:t>Copyrighted Material </a:t>
            </a:r>
            <a:endParaRPr lang="en-US" dirty="0">
              <a:solidFill>
                <a:srgbClr val="F4E7ED"/>
              </a:solidFill>
            </a:endParaRPr>
          </a:p>
        </p:txBody>
      </p:sp>
      <p:sp>
        <p:nvSpPr>
          <p:cNvPr id="6" name="Slide Number Placeholder 5"/>
          <p:cNvSpPr>
            <a:spLocks noGrp="1"/>
          </p:cNvSpPr>
          <p:nvPr>
            <p:ph type="sldNum" sz="quarter" idx="12"/>
          </p:nvPr>
        </p:nvSpPr>
        <p:spPr/>
        <p:txBody>
          <a:bodyPr/>
          <a:lstStyle/>
          <a:p>
            <a:fld id="{CE3C3718-3F50-49F2-9003-EF1D254BB6CF}" type="slidenum">
              <a:rPr lang="en-US" smtClean="0">
                <a:solidFill>
                  <a:srgbClr val="F4E7ED"/>
                </a:solidFill>
              </a:rPr>
              <a:pPr/>
              <a:t>6</a:t>
            </a:fld>
            <a:endParaRPr lang="en-US" dirty="0">
              <a:solidFill>
                <a:srgbClr val="F4E7ED"/>
              </a:solidFill>
            </a:endParaRPr>
          </a:p>
        </p:txBody>
      </p:sp>
    </p:spTree>
    <p:extLst>
      <p:ext uri="{BB962C8B-B14F-4D97-AF65-F5344CB8AC3E}">
        <p14:creationId xmlns:p14="http://schemas.microsoft.com/office/powerpoint/2010/main" val="292906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need for </a:t>
            </a:r>
            <a:r>
              <a:rPr lang="en-US" dirty="0" err="1" smtClean="0"/>
              <a:t>pompoir</a:t>
            </a:r>
            <a:r>
              <a:rPr lang="en-US" dirty="0" smtClean="0"/>
              <a:t>.</a:t>
            </a:r>
            <a:endParaRPr lang="en-US" dirty="0"/>
          </a:p>
        </p:txBody>
      </p:sp>
      <p:sp>
        <p:nvSpPr>
          <p:cNvPr id="6" name="Text Placeholder 5"/>
          <p:cNvSpPr>
            <a:spLocks noGrp="1"/>
          </p:cNvSpPr>
          <p:nvPr>
            <p:ph type="body" sz="half" idx="2"/>
          </p:nvPr>
        </p:nvSpPr>
        <p:spPr/>
        <p:txBody>
          <a:bodyPr>
            <a:normAutofit fontScale="92500" lnSpcReduction="20000"/>
          </a:bodyPr>
          <a:lstStyle/>
          <a:p>
            <a:r>
              <a:rPr lang="en-US" dirty="0" smtClean="0"/>
              <a:t>*  A Private space</a:t>
            </a:r>
          </a:p>
          <a:p>
            <a:endParaRPr lang="en-US" dirty="0" smtClean="0"/>
          </a:p>
          <a:p>
            <a:r>
              <a:rPr lang="en-US" dirty="0" smtClean="0"/>
              <a:t>*  A  Clean Towel</a:t>
            </a:r>
          </a:p>
          <a:p>
            <a:endParaRPr lang="en-US" dirty="0" smtClean="0"/>
          </a:p>
          <a:p>
            <a:r>
              <a:rPr lang="en-US" dirty="0" smtClean="0"/>
              <a:t>*  A Mirror</a:t>
            </a:r>
          </a:p>
          <a:p>
            <a:endParaRPr lang="en-US" dirty="0" smtClean="0"/>
          </a:p>
          <a:p>
            <a:r>
              <a:rPr lang="en-US" dirty="0" smtClean="0"/>
              <a:t>* Pleasure Pods </a:t>
            </a:r>
          </a:p>
          <a:p>
            <a:endParaRPr lang="en-US" dirty="0" smtClean="0"/>
          </a:p>
          <a:p>
            <a:r>
              <a:rPr lang="en-US" dirty="0" smtClean="0"/>
              <a:t>* Ben Wah Balls</a:t>
            </a:r>
          </a:p>
          <a:p>
            <a:endParaRPr lang="en-US" dirty="0" smtClean="0"/>
          </a:p>
          <a:p>
            <a:r>
              <a:rPr lang="en-US" dirty="0" smtClean="0"/>
              <a:t>* Cylindrical Vibrator   </a:t>
            </a:r>
          </a:p>
          <a:p>
            <a:r>
              <a:rPr lang="en-US" dirty="0" smtClean="0"/>
              <a:t> </a:t>
            </a:r>
            <a:endParaRPr lang="en-US" b="1" dirty="0" smtClean="0"/>
          </a:p>
          <a:p>
            <a:endParaRPr lang="en-US" dirty="0"/>
          </a:p>
        </p:txBody>
      </p:sp>
      <p:pic>
        <p:nvPicPr>
          <p:cNvPr id="7" name="Picture Placeholder 6" descr="707020.jpg"/>
          <p:cNvPicPr>
            <a:picLocks noGrp="1" noChangeAspect="1"/>
          </p:cNvPicPr>
          <p:nvPr>
            <p:ph type="pic" idx="1"/>
          </p:nvPr>
        </p:nvPicPr>
        <p:blipFill>
          <a:blip r:embed="rId2" cstate="print"/>
          <a:stretch>
            <a:fillRect/>
          </a:stretch>
        </p:blipFill>
        <p:spPr>
          <a:xfrm>
            <a:off x="1242328" y="1041002"/>
            <a:ext cx="3048947" cy="4206240"/>
          </a:xfrm>
        </p:spPr>
      </p:pic>
      <p:sp>
        <p:nvSpPr>
          <p:cNvPr id="2" name="Footer Placeholder 1"/>
          <p:cNvSpPr>
            <a:spLocks noGrp="1"/>
          </p:cNvSpPr>
          <p:nvPr>
            <p:ph type="ftr" sz="quarter" idx="11"/>
          </p:nvPr>
        </p:nvSpPr>
        <p:spPr/>
        <p:txBody>
          <a:bodyPr/>
          <a:lstStyle/>
          <a:p>
            <a:r>
              <a:rPr lang="en-US" smtClean="0">
                <a:solidFill>
                  <a:srgbClr val="F4E7ED"/>
                </a:solidFill>
              </a:rPr>
              <a:t>Copyrighted Material </a:t>
            </a:r>
            <a:endParaRPr lang="en-US" dirty="0">
              <a:solidFill>
                <a:srgbClr val="F4E7ED"/>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F4E7ED"/>
                </a:solidFill>
              </a:rPr>
              <a:pPr/>
              <a:t>7</a:t>
            </a:fld>
            <a:endParaRPr lang="en-US" dirty="0">
              <a:solidFill>
                <a:srgbClr val="F4E7ED"/>
              </a:solidFill>
            </a:endParaRPr>
          </a:p>
        </p:txBody>
      </p:sp>
    </p:spTree>
    <p:extLst>
      <p:ext uri="{BB962C8B-B14F-4D97-AF65-F5344CB8AC3E}">
        <p14:creationId xmlns:p14="http://schemas.microsoft.com/office/powerpoint/2010/main" val="103262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SECRET TO SUCCESS </a:t>
            </a:r>
            <a:endParaRPr lang="en-US" dirty="0"/>
          </a:p>
        </p:txBody>
      </p:sp>
      <p:sp>
        <p:nvSpPr>
          <p:cNvPr id="6" name="Content Placeholder 5"/>
          <p:cNvSpPr>
            <a:spLocks noGrp="1"/>
          </p:cNvSpPr>
          <p:nvPr>
            <p:ph idx="1"/>
          </p:nvPr>
        </p:nvSpPr>
        <p:spPr/>
        <p:txBody>
          <a:bodyPr>
            <a:normAutofit/>
          </a:bodyPr>
          <a:lstStyle/>
          <a:p>
            <a:r>
              <a:rPr lang="en-US" sz="1400" dirty="0" smtClean="0"/>
              <a:t>Promote success by protecting your </a:t>
            </a:r>
            <a:r>
              <a:rPr lang="en-US" sz="1400" b="1" dirty="0" smtClean="0"/>
              <a:t>privacy</a:t>
            </a:r>
            <a:r>
              <a:rPr lang="en-US" sz="1400" dirty="0" smtClean="0"/>
              <a:t>; I advise all of my students to create a safe emotional space as beginner in the Art of Pompoir. Taking this journey is a very personal decision and you should only start to share with your partner when you feel comfortable doing so. The first few parts of the training are a delicate and vulnerable self exploration, and they deserve the protection of privacy. Do not worry, you will have plenty of time to share with your partner with greater strength and confidence.</a:t>
            </a:r>
          </a:p>
          <a:p>
            <a:endParaRPr lang="en-US" sz="1400" dirty="0" smtClean="0"/>
          </a:p>
          <a:p>
            <a:r>
              <a:rPr lang="en-US" sz="1400" dirty="0" smtClean="0"/>
              <a:t>Be </a:t>
            </a:r>
            <a:r>
              <a:rPr lang="en-US" sz="1400" b="1" dirty="0" smtClean="0"/>
              <a:t>Persistent</a:t>
            </a:r>
            <a:r>
              <a:rPr lang="en-US" sz="1400" dirty="0" smtClean="0"/>
              <a:t> Practice leads to perfection and by consistent practice you will build the skills you need to master the Art of Pompoir. Go slow but keep going.  Follow the guidelines of the chapters.  </a:t>
            </a:r>
            <a:r>
              <a:rPr lang="en-US" sz="1400" dirty="0" err="1"/>
              <a:t>S</a:t>
            </a:r>
            <a:r>
              <a:rPr lang="en-US" sz="1400" dirty="0" err="1" smtClean="0"/>
              <a:t>s</a:t>
            </a:r>
            <a:r>
              <a:rPr lang="en-US" sz="1400" dirty="0" smtClean="0"/>
              <a:t> you repeat the exercises, you will see that your awareness and control will grow as you discover areas of pleasure, building your skills at the same time. Don’t forget to be kind and encouraging to yourself.</a:t>
            </a:r>
          </a:p>
          <a:p>
            <a:endParaRPr lang="en-US" sz="1400" dirty="0" smtClean="0"/>
          </a:p>
          <a:p>
            <a:r>
              <a:rPr lang="en-US" sz="1400" dirty="0" smtClean="0"/>
              <a:t>Be </a:t>
            </a:r>
            <a:r>
              <a:rPr lang="en-US" sz="1400" b="1" dirty="0" smtClean="0"/>
              <a:t>Patient.</a:t>
            </a:r>
            <a:r>
              <a:rPr lang="en-US" sz="1400" dirty="0" smtClean="0"/>
              <a:t>  </a:t>
            </a:r>
            <a:r>
              <a:rPr lang="en-US" sz="1400" dirty="0"/>
              <a:t>L</a:t>
            </a:r>
            <a:r>
              <a:rPr lang="en-US" sz="1400" dirty="0" smtClean="0"/>
              <a:t>earning new skills requires patience; the first time you explored your sexuality or masturbated may have felt good but probably you were unsure exactly how to build this pleasure into an orgasm. The same is true for training your PC muscles and learning the Art of Pompoir. Give it time and allow experience to develop your skills. Enjoy each stage of growth, and don’t worry about the “grand finale”.</a:t>
            </a:r>
            <a:endParaRPr lang="en-US" sz="1400" dirty="0"/>
          </a:p>
        </p:txBody>
      </p:sp>
      <p:sp>
        <p:nvSpPr>
          <p:cNvPr id="2" name="Footer Placeholder 1"/>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B13F9A"/>
                </a:solidFill>
              </a:rPr>
              <a:pPr/>
              <a:t>8</a:t>
            </a:fld>
            <a:endParaRPr lang="en-US" dirty="0">
              <a:solidFill>
                <a:srgbClr val="B13F9A"/>
              </a:solidFill>
            </a:endParaRPr>
          </a:p>
        </p:txBody>
      </p:sp>
    </p:spTree>
    <p:extLst>
      <p:ext uri="{BB962C8B-B14F-4D97-AF65-F5344CB8AC3E}">
        <p14:creationId xmlns:p14="http://schemas.microsoft.com/office/powerpoint/2010/main" val="36391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The pc muscles</a:t>
            </a:r>
            <a:endParaRPr lang="en-US" dirty="0"/>
          </a:p>
        </p:txBody>
      </p:sp>
      <p:sp>
        <p:nvSpPr>
          <p:cNvPr id="6" name="Content Placeholder 5"/>
          <p:cNvSpPr>
            <a:spLocks noGrp="1"/>
          </p:cNvSpPr>
          <p:nvPr>
            <p:ph sz="half" idx="1"/>
          </p:nvPr>
        </p:nvSpPr>
        <p:spPr/>
        <p:txBody>
          <a:bodyPr>
            <a:normAutofit fontScale="47500" lnSpcReduction="20000"/>
          </a:bodyPr>
          <a:lstStyle/>
          <a:p>
            <a:endParaRPr lang="en-US" dirty="0" smtClean="0"/>
          </a:p>
          <a:p>
            <a:r>
              <a:rPr lang="en-US" dirty="0" smtClean="0"/>
              <a:t>The </a:t>
            </a:r>
            <a:r>
              <a:rPr lang="en-US" i="1" dirty="0" err="1" smtClean="0"/>
              <a:t>pubococcygeous</a:t>
            </a:r>
            <a:r>
              <a:rPr lang="en-US" i="1" dirty="0" smtClean="0"/>
              <a:t> </a:t>
            </a:r>
          </a:p>
          <a:p>
            <a:pPr>
              <a:buNone/>
            </a:pPr>
            <a:r>
              <a:rPr lang="en-US" dirty="0" smtClean="0"/>
              <a:t>      or PC muscles, are the muscles we will be working on to give you Pompoir abilities </a:t>
            </a:r>
          </a:p>
          <a:p>
            <a:pPr>
              <a:buNone/>
            </a:pPr>
            <a:r>
              <a:rPr lang="en-US" dirty="0" smtClean="0"/>
              <a:t>    So, let’s help you find </a:t>
            </a:r>
            <a:r>
              <a:rPr lang="en-US" smtClean="0"/>
              <a:t>your </a:t>
            </a:r>
            <a:r>
              <a:rPr lang="en-US" smtClean="0"/>
              <a:t>PC muscles</a:t>
            </a:r>
            <a:r>
              <a:rPr lang="en-US" dirty="0" smtClean="0"/>
              <a:t>.       </a:t>
            </a:r>
          </a:p>
          <a:p>
            <a:pPr>
              <a:buNone/>
            </a:pPr>
            <a:endParaRPr lang="en-US" dirty="0" smtClean="0"/>
          </a:p>
          <a:p>
            <a:pPr>
              <a:buNone/>
            </a:pPr>
            <a:r>
              <a:rPr lang="en-US" dirty="0" smtClean="0"/>
              <a:t>    The best way know to find your PC muscles is to stop the flow of urine for several times as you sit on the toilet; be sure to keep your legs wide open to avoid the muscles from the buttocks sending confusing signals. </a:t>
            </a:r>
          </a:p>
          <a:p>
            <a:pPr>
              <a:buNone/>
            </a:pPr>
            <a:endParaRPr lang="en-US" dirty="0" smtClean="0"/>
          </a:p>
          <a:p>
            <a:pPr>
              <a:buNone/>
            </a:pPr>
            <a:endParaRPr lang="en-US" dirty="0" smtClean="0"/>
          </a:p>
          <a:p>
            <a:pPr>
              <a:buNone/>
            </a:pPr>
            <a:endParaRPr lang="en-US" dirty="0"/>
          </a:p>
        </p:txBody>
      </p:sp>
      <p:sp>
        <p:nvSpPr>
          <p:cNvPr id="7" name="Content Placeholder 6"/>
          <p:cNvSpPr>
            <a:spLocks noGrp="1"/>
          </p:cNvSpPr>
          <p:nvPr>
            <p:ph sz="half" idx="2"/>
          </p:nvPr>
        </p:nvSpPr>
        <p:spPr/>
        <p:txBody>
          <a:bodyPr>
            <a:normAutofit fontScale="47500" lnSpcReduction="20000"/>
          </a:bodyPr>
          <a:lstStyle/>
          <a:p>
            <a:endParaRPr lang="en-US" dirty="0" smtClean="0"/>
          </a:p>
          <a:p>
            <a:pPr>
              <a:buNone/>
            </a:pPr>
            <a:r>
              <a:rPr lang="en-US" dirty="0" smtClean="0"/>
              <a:t>      Let’s break this into steps to help make the muscles easier to find.  </a:t>
            </a:r>
          </a:p>
          <a:p>
            <a:endParaRPr lang="en-US" dirty="0" smtClean="0"/>
          </a:p>
          <a:p>
            <a:endParaRPr lang="en-US" dirty="0" smtClean="0"/>
          </a:p>
          <a:p>
            <a:r>
              <a:rPr lang="en-US" dirty="0" smtClean="0"/>
              <a:t>Step 1: Sit on the toilet (preferably in the comfort of your home)</a:t>
            </a:r>
          </a:p>
          <a:p>
            <a:r>
              <a:rPr lang="en-US" dirty="0" smtClean="0"/>
              <a:t>Step 2:  Spread your legs as much as you can </a:t>
            </a:r>
          </a:p>
          <a:p>
            <a:r>
              <a:rPr lang="en-US" dirty="0" smtClean="0"/>
              <a:t>Step 3:  </a:t>
            </a:r>
            <a:r>
              <a:rPr lang="en-US" dirty="0"/>
              <a:t>T</a:t>
            </a:r>
            <a:r>
              <a:rPr lang="en-US" dirty="0" smtClean="0"/>
              <a:t>ry to stop the urinary flow.  </a:t>
            </a:r>
            <a:r>
              <a:rPr lang="en-US" dirty="0"/>
              <a:t>D</a:t>
            </a:r>
            <a:r>
              <a:rPr lang="en-US" dirty="0" smtClean="0"/>
              <a:t>o this several times until you can clearly feel the muscles you are using to stop the flow.  Those muscles are the PC muscles.</a:t>
            </a:r>
          </a:p>
          <a:p>
            <a:r>
              <a:rPr lang="en-US" dirty="0" smtClean="0"/>
              <a:t>Another option, if you are a woman, is to insert your finger into your vagina (not too far in) and try to squeeze it with the muscles surrounding it. If you feel your vagina tighten and the muscles of your pelvic floor move up and then down as you release the contraction, you're doing it correctly</a:t>
            </a:r>
            <a:br>
              <a:rPr lang="en-US" dirty="0" smtClean="0"/>
            </a:br>
            <a:r>
              <a:rPr lang="en-US" dirty="0" smtClean="0"/>
              <a:t/>
            </a:r>
            <a:br>
              <a:rPr lang="en-US" dirty="0" smtClean="0"/>
            </a:br>
            <a:endParaRPr lang="en-US" dirty="0"/>
          </a:p>
        </p:txBody>
      </p:sp>
      <p:pic>
        <p:nvPicPr>
          <p:cNvPr id="8" name="Picture 7" descr="fotolia  400_F_6254953_rtLTYrwUoj3xiwAKOrmNsRaciThp5wCm.jpg"/>
          <p:cNvPicPr>
            <a:picLocks noChangeAspect="1"/>
          </p:cNvPicPr>
          <p:nvPr/>
        </p:nvPicPr>
        <p:blipFill>
          <a:blip r:embed="rId2" cstate="print"/>
          <a:stretch>
            <a:fillRect/>
          </a:stretch>
        </p:blipFill>
        <p:spPr>
          <a:xfrm>
            <a:off x="685800" y="4165600"/>
            <a:ext cx="2320663" cy="2235200"/>
          </a:xfrm>
          <a:prstGeom prst="rect">
            <a:avLst/>
          </a:prstGeom>
        </p:spPr>
      </p:pic>
      <p:sp>
        <p:nvSpPr>
          <p:cNvPr id="2" name="Footer Placeholder 1"/>
          <p:cNvSpPr>
            <a:spLocks noGrp="1"/>
          </p:cNvSpPr>
          <p:nvPr>
            <p:ph type="ftr" sz="quarter" idx="11"/>
          </p:nvPr>
        </p:nvSpPr>
        <p:spPr/>
        <p:txBody>
          <a:bodyPr/>
          <a:lstStyle/>
          <a:p>
            <a:r>
              <a:rPr lang="en-US" smtClean="0">
                <a:solidFill>
                  <a:srgbClr val="B13F9A"/>
                </a:solidFill>
              </a:rPr>
              <a:t>Copyrighted Material </a:t>
            </a:r>
            <a:endParaRPr lang="en-US" dirty="0">
              <a:solidFill>
                <a:srgbClr val="B13F9A"/>
              </a:solidFill>
            </a:endParaRPr>
          </a:p>
        </p:txBody>
      </p:sp>
      <p:sp>
        <p:nvSpPr>
          <p:cNvPr id="3" name="Slide Number Placeholder 2"/>
          <p:cNvSpPr>
            <a:spLocks noGrp="1"/>
          </p:cNvSpPr>
          <p:nvPr>
            <p:ph type="sldNum" sz="quarter" idx="12"/>
          </p:nvPr>
        </p:nvSpPr>
        <p:spPr/>
        <p:txBody>
          <a:bodyPr/>
          <a:lstStyle/>
          <a:p>
            <a:fld id="{CE3C3718-3F50-49F2-9003-EF1D254BB6CF}" type="slidenum">
              <a:rPr lang="en-US" smtClean="0">
                <a:solidFill>
                  <a:srgbClr val="B13F9A"/>
                </a:solidFill>
              </a:rPr>
              <a:pPr/>
              <a:t>9</a:t>
            </a:fld>
            <a:endParaRPr lang="en-US" dirty="0">
              <a:solidFill>
                <a:srgbClr val="B13F9A"/>
              </a:solidFill>
            </a:endParaRPr>
          </a:p>
        </p:txBody>
      </p:sp>
    </p:spTree>
    <p:extLst>
      <p:ext uri="{BB962C8B-B14F-4D97-AF65-F5344CB8AC3E}">
        <p14:creationId xmlns:p14="http://schemas.microsoft.com/office/powerpoint/2010/main" val="3810706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1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1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1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2324</Words>
  <Application>Microsoft Office PowerPoint</Application>
  <PresentationFormat>On-screen Show (4:3)</PresentationFormat>
  <Paragraphs>287</Paragraphs>
  <Slides>19</Slides>
  <Notes>0</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19</vt:i4>
      </vt:variant>
    </vt:vector>
  </HeadingPairs>
  <TitlesOfParts>
    <vt:vector size="44" baseType="lpstr">
      <vt:lpstr>Arial</vt:lpstr>
      <vt:lpstr>Browallia New</vt:lpstr>
      <vt:lpstr>Calibri</vt:lpstr>
      <vt:lpstr>Trebuchet MS</vt:lpstr>
      <vt:lpstr>Wingdings</vt:lpstr>
      <vt:lpstr>Wingdings 2</vt:lpstr>
      <vt:lpstr>Opulent</vt:lpstr>
      <vt:lpstr>2_Opulent</vt:lpstr>
      <vt:lpstr>3_Opulent</vt:lpstr>
      <vt:lpstr>1_Opulent</vt:lpstr>
      <vt:lpstr>4_Opulent</vt:lpstr>
      <vt:lpstr>5_Opulent</vt:lpstr>
      <vt:lpstr>6_Opulent</vt:lpstr>
      <vt:lpstr>7_Opulent</vt:lpstr>
      <vt:lpstr>8_Opulent</vt:lpstr>
      <vt:lpstr>9_Opulent</vt:lpstr>
      <vt:lpstr>10_Opulent</vt:lpstr>
      <vt:lpstr>11_Opulent</vt:lpstr>
      <vt:lpstr>12_Opulent</vt:lpstr>
      <vt:lpstr>13_Opulent</vt:lpstr>
      <vt:lpstr>14_Opulent</vt:lpstr>
      <vt:lpstr>15_Opulent</vt:lpstr>
      <vt:lpstr>16_Opulent</vt:lpstr>
      <vt:lpstr>17_Opulent</vt:lpstr>
      <vt:lpstr>18_Opulent</vt:lpstr>
      <vt:lpstr>PowerPoint Presentation</vt:lpstr>
      <vt:lpstr>             *Disclaimer*</vt:lpstr>
      <vt:lpstr>PowerPoint Presentation</vt:lpstr>
      <vt:lpstr>       What is pompoir?</vt:lpstr>
      <vt:lpstr>benefits of Pompoir </vt:lpstr>
      <vt:lpstr>Here is what people say of pompoir </vt:lpstr>
      <vt:lpstr>What you need for pompoir.</vt:lpstr>
      <vt:lpstr>THE SECRET TO SUCCESS </vt:lpstr>
      <vt:lpstr> The pc muscles</vt:lpstr>
      <vt:lpstr> Proper breathing</vt:lpstr>
      <vt:lpstr>ALWAYS    ALWAYS     ALWAYS</vt:lpstr>
      <vt:lpstr>Building  your exercise routine </vt:lpstr>
      <vt:lpstr>          Exercise cycle 1            Sequence I to IV</vt:lpstr>
      <vt:lpstr>Exercise Cycle  1 Sequence I  </vt:lpstr>
      <vt:lpstr>Exercise Cycle  1 - Sequence II</vt:lpstr>
      <vt:lpstr>Exercise Cycle  1 - Sequence III </vt:lpstr>
      <vt:lpstr>Exercise Cycle  1 - Sequence I V </vt:lpstr>
      <vt:lpstr>1st. Week exercise routine</vt:lpstr>
      <vt:lpstr>Celebrating being a woman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Costa</dc:creator>
  <cp:lastModifiedBy>Denise Hudgens</cp:lastModifiedBy>
  <cp:revision>29</cp:revision>
  <dcterms:created xsi:type="dcterms:W3CDTF">2014-03-11T19:58:04Z</dcterms:created>
  <dcterms:modified xsi:type="dcterms:W3CDTF">2016-01-05T17:08:48Z</dcterms:modified>
</cp:coreProperties>
</file>